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41C47F-0200-EC64-9B67-99D07C42A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41" b="29371"/>
          <a:stretch/>
        </p:blipFill>
        <p:spPr>
          <a:xfrm>
            <a:off x="3676150" y="4230838"/>
            <a:ext cx="4835135" cy="63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D26340-18AD-37C0-8181-53E5D4068B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8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962056-3C5A-4B5C-7210-F6572DB2CA4A}"/>
              </a:ext>
            </a:extLst>
          </p:cNvPr>
          <p:cNvSpPr/>
          <p:nvPr/>
        </p:nvSpPr>
        <p:spPr bwMode="white">
          <a:xfrm>
            <a:off x="2130842" y="4127355"/>
            <a:ext cx="257057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75AA93-88ED-8201-8395-EE558B4478FB}"/>
              </a:ext>
            </a:extLst>
          </p:cNvPr>
          <p:cNvSpPr/>
          <p:nvPr/>
        </p:nvSpPr>
        <p:spPr bwMode="white">
          <a:xfrm>
            <a:off x="3187636" y="4117817"/>
            <a:ext cx="238016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F815ED-4FD5-06B8-AC5A-BE3492D380FA}"/>
              </a:ext>
            </a:extLst>
          </p:cNvPr>
          <p:cNvSpPr/>
          <p:nvPr/>
        </p:nvSpPr>
        <p:spPr bwMode="white">
          <a:xfrm>
            <a:off x="4234909" y="4117817"/>
            <a:ext cx="247537" cy="286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EECCDA-6897-449E-361D-1D8D2F75B20B}"/>
              </a:ext>
            </a:extLst>
          </p:cNvPr>
          <p:cNvSpPr/>
          <p:nvPr/>
        </p:nvSpPr>
        <p:spPr bwMode="white">
          <a:xfrm>
            <a:off x="7767074" y="4117817"/>
            <a:ext cx="238016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769D10-EC17-8FEE-626D-A534F8FF6C3C}"/>
              </a:ext>
            </a:extLst>
          </p:cNvPr>
          <p:cNvSpPr/>
          <p:nvPr/>
        </p:nvSpPr>
        <p:spPr bwMode="white">
          <a:xfrm>
            <a:off x="8814347" y="4117817"/>
            <a:ext cx="247537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ECF855-D11C-426D-8D9A-B3E83EE38C5B}"/>
              </a:ext>
            </a:extLst>
          </p:cNvPr>
          <p:cNvSpPr/>
          <p:nvPr/>
        </p:nvSpPr>
        <p:spPr bwMode="white">
          <a:xfrm>
            <a:off x="9861619" y="4127355"/>
            <a:ext cx="266578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48CC7B-3740-DEC5-C103-98F949F649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2DDCB3-4CAC-C4C6-9C62-A432FA5A791F}"/>
              </a:ext>
            </a:extLst>
          </p:cNvPr>
          <p:cNvSpPr/>
          <p:nvPr/>
        </p:nvSpPr>
        <p:spPr bwMode="white">
          <a:xfrm>
            <a:off x="2711603" y="1578993"/>
            <a:ext cx="247537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843050-C371-6CA1-217B-9214E0A14CF9}"/>
              </a:ext>
            </a:extLst>
          </p:cNvPr>
          <p:cNvSpPr/>
          <p:nvPr/>
        </p:nvSpPr>
        <p:spPr bwMode="white">
          <a:xfrm>
            <a:off x="6510347" y="1578993"/>
            <a:ext cx="247537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7048D7-94F6-BC44-E5CC-C54FC0791241}"/>
              </a:ext>
            </a:extLst>
          </p:cNvPr>
          <p:cNvSpPr/>
          <p:nvPr/>
        </p:nvSpPr>
        <p:spPr bwMode="white">
          <a:xfrm>
            <a:off x="10318611" y="1578993"/>
            <a:ext cx="247537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AEF3DD-E285-7CAC-8981-A2E58D26C67D}"/>
              </a:ext>
            </a:extLst>
          </p:cNvPr>
          <p:cNvSpPr/>
          <p:nvPr/>
        </p:nvSpPr>
        <p:spPr bwMode="white">
          <a:xfrm>
            <a:off x="2644958" y="2464668"/>
            <a:ext cx="409388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958397-7DFE-38F8-B736-F2BFA5E14FF7}"/>
              </a:ext>
            </a:extLst>
          </p:cNvPr>
          <p:cNvSpPr/>
          <p:nvPr/>
        </p:nvSpPr>
        <p:spPr bwMode="white">
          <a:xfrm>
            <a:off x="6700760" y="2464668"/>
            <a:ext cx="247537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5DB881-A1A8-3B3A-885E-477D6A37D203}"/>
              </a:ext>
            </a:extLst>
          </p:cNvPr>
          <p:cNvSpPr/>
          <p:nvPr/>
        </p:nvSpPr>
        <p:spPr bwMode="white">
          <a:xfrm>
            <a:off x="10499504" y="2464668"/>
            <a:ext cx="247537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6DA324-E230-5162-9E7F-138F38BB74F7}"/>
              </a:ext>
            </a:extLst>
          </p:cNvPr>
          <p:cNvSpPr/>
          <p:nvPr/>
        </p:nvSpPr>
        <p:spPr bwMode="white">
          <a:xfrm>
            <a:off x="2711603" y="3340820"/>
            <a:ext cx="238016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542BE1-3AFC-574F-F618-5857284C37CF}"/>
              </a:ext>
            </a:extLst>
          </p:cNvPr>
          <p:cNvSpPr/>
          <p:nvPr/>
        </p:nvSpPr>
        <p:spPr bwMode="white">
          <a:xfrm>
            <a:off x="6443702" y="3340820"/>
            <a:ext cx="418909" cy="28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190C2D-206B-6651-7833-22E7D174F95A}"/>
              </a:ext>
            </a:extLst>
          </p:cNvPr>
          <p:cNvSpPr/>
          <p:nvPr/>
        </p:nvSpPr>
        <p:spPr bwMode="white">
          <a:xfrm>
            <a:off x="10347173" y="3350344"/>
            <a:ext cx="171371" cy="26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12C9B8-C9FB-D8E7-EF84-1F5509992D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F38397-9A24-DB23-A588-3E9614573A91}"/>
              </a:ext>
            </a:extLst>
          </p:cNvPr>
          <p:cNvSpPr/>
          <p:nvPr/>
        </p:nvSpPr>
        <p:spPr bwMode="white">
          <a:xfrm>
            <a:off x="2226049" y="3441471"/>
            <a:ext cx="180892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27211A-7BE8-E17A-6C27-ABF16A35A35E}"/>
              </a:ext>
            </a:extLst>
          </p:cNvPr>
          <p:cNvSpPr/>
          <p:nvPr/>
        </p:nvSpPr>
        <p:spPr bwMode="white">
          <a:xfrm>
            <a:off x="2892495" y="3575033"/>
            <a:ext cx="257057" cy="5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63CAD9-562C-7C84-4DE8-271C09AAD58A}"/>
              </a:ext>
            </a:extLst>
          </p:cNvPr>
          <p:cNvSpPr/>
          <p:nvPr/>
        </p:nvSpPr>
        <p:spPr bwMode="white">
          <a:xfrm>
            <a:off x="3577983" y="3431931"/>
            <a:ext cx="238016" cy="27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1C20FB-E62E-E0E2-0FBF-D379B0FBE72B}"/>
              </a:ext>
            </a:extLst>
          </p:cNvPr>
          <p:cNvSpPr/>
          <p:nvPr/>
        </p:nvSpPr>
        <p:spPr bwMode="white">
          <a:xfrm>
            <a:off x="4615735" y="3431931"/>
            <a:ext cx="247537" cy="28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F09B21-8A5D-42F8-6D21-148BCE898734}"/>
              </a:ext>
            </a:extLst>
          </p:cNvPr>
          <p:cNvSpPr/>
          <p:nvPr/>
        </p:nvSpPr>
        <p:spPr bwMode="white">
          <a:xfrm>
            <a:off x="8033652" y="3431931"/>
            <a:ext cx="247537" cy="286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4D3B61-ED63-70F5-B369-59452345A321}"/>
              </a:ext>
            </a:extLst>
          </p:cNvPr>
          <p:cNvSpPr/>
          <p:nvPr/>
        </p:nvSpPr>
        <p:spPr bwMode="white">
          <a:xfrm>
            <a:off x="9090446" y="3431931"/>
            <a:ext cx="238016" cy="276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3F8DE4-31B8-B0C9-C089-4A4D639FB5DA}"/>
              </a:ext>
            </a:extLst>
          </p:cNvPr>
          <p:cNvSpPr/>
          <p:nvPr/>
        </p:nvSpPr>
        <p:spPr bwMode="white">
          <a:xfrm>
            <a:off x="10128198" y="3441471"/>
            <a:ext cx="247537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A2DC0F-48B0-351C-A7E8-00DF7565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619AC9-76F7-5B09-771D-D313755FA86A}"/>
              </a:ext>
            </a:extLst>
          </p:cNvPr>
          <p:cNvSpPr/>
          <p:nvPr/>
        </p:nvSpPr>
        <p:spPr bwMode="white">
          <a:xfrm>
            <a:off x="8338314" y="2302685"/>
            <a:ext cx="228496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FB6A2F-BDC7-EC4C-3B78-478E16C710D2}"/>
              </a:ext>
            </a:extLst>
          </p:cNvPr>
          <p:cNvSpPr/>
          <p:nvPr/>
        </p:nvSpPr>
        <p:spPr bwMode="white">
          <a:xfrm>
            <a:off x="7310082" y="3721607"/>
            <a:ext cx="247537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F01EA4-B4CB-5EBE-3096-5687E8AFBEF1}"/>
              </a:ext>
            </a:extLst>
          </p:cNvPr>
          <p:cNvSpPr/>
          <p:nvPr/>
        </p:nvSpPr>
        <p:spPr bwMode="white">
          <a:xfrm>
            <a:off x="8005090" y="3788268"/>
            <a:ext cx="257057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48E896-CE2F-F4DA-F993-6C4BB022CC8A}"/>
              </a:ext>
            </a:extLst>
          </p:cNvPr>
          <p:cNvSpPr/>
          <p:nvPr/>
        </p:nvSpPr>
        <p:spPr bwMode="white">
          <a:xfrm>
            <a:off x="8709619" y="3721607"/>
            <a:ext cx="180892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DD48107-FB14-C807-6293-643CBFA64821}"/>
              </a:ext>
            </a:extLst>
          </p:cNvPr>
          <p:cNvSpPr/>
          <p:nvPr/>
        </p:nvSpPr>
        <p:spPr bwMode="white">
          <a:xfrm>
            <a:off x="9376066" y="3788268"/>
            <a:ext cx="257057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35F3BA-932C-8473-1662-6B0718FC77F6}"/>
              </a:ext>
            </a:extLst>
          </p:cNvPr>
          <p:cNvSpPr/>
          <p:nvPr/>
        </p:nvSpPr>
        <p:spPr bwMode="white">
          <a:xfrm>
            <a:off x="10052033" y="3721607"/>
            <a:ext cx="247537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7D5110-CE8C-A18C-DA82-B656EF450672}"/>
              </a:ext>
            </a:extLst>
          </p:cNvPr>
          <p:cNvSpPr/>
          <p:nvPr/>
        </p:nvSpPr>
        <p:spPr bwMode="white">
          <a:xfrm>
            <a:off x="11099305" y="3721607"/>
            <a:ext cx="238015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