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38F1A1-0425-8D9E-1A66-D8BDF37A8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9" b="28966"/>
          <a:stretch/>
        </p:blipFill>
        <p:spPr>
          <a:xfrm>
            <a:off x="4067632" y="4154212"/>
            <a:ext cx="4043189" cy="710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D14925-4480-4D94-753C-8B1C18F7BF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2A027F-5309-0BF3-C91D-C5650D7CCABB}"/>
              </a:ext>
            </a:extLst>
          </p:cNvPr>
          <p:cNvSpPr/>
          <p:nvPr/>
        </p:nvSpPr>
        <p:spPr bwMode="white">
          <a:xfrm>
            <a:off x="5244099" y="1830096"/>
            <a:ext cx="266578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ECF20D-1EF0-AAF0-9B1D-73E9C14985D8}"/>
              </a:ext>
            </a:extLst>
          </p:cNvPr>
          <p:cNvSpPr/>
          <p:nvPr/>
        </p:nvSpPr>
        <p:spPr bwMode="white">
          <a:xfrm>
            <a:off x="5939107" y="1887373"/>
            <a:ext cx="257057" cy="20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6C441D-3169-9B6D-A58E-CC38DB352A89}"/>
              </a:ext>
            </a:extLst>
          </p:cNvPr>
          <p:cNvSpPr/>
          <p:nvPr/>
        </p:nvSpPr>
        <p:spPr bwMode="white">
          <a:xfrm>
            <a:off x="6615074" y="1820550"/>
            <a:ext cx="247537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14A17E-4077-F877-44F3-D586F9D618B6}"/>
              </a:ext>
            </a:extLst>
          </p:cNvPr>
          <p:cNvSpPr/>
          <p:nvPr/>
        </p:nvSpPr>
        <p:spPr bwMode="white">
          <a:xfrm>
            <a:off x="7595702" y="1820550"/>
            <a:ext cx="418910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9A1020-6F3B-89E5-8801-F578E9368975}"/>
              </a:ext>
            </a:extLst>
          </p:cNvPr>
          <p:cNvSpPr/>
          <p:nvPr/>
        </p:nvSpPr>
        <p:spPr bwMode="white">
          <a:xfrm>
            <a:off x="8719140" y="1820550"/>
            <a:ext cx="247537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6412F5-AED5-3A89-AFC0-B79B6AB7E8BD}"/>
              </a:ext>
            </a:extLst>
          </p:cNvPr>
          <p:cNvSpPr/>
          <p:nvPr/>
        </p:nvSpPr>
        <p:spPr bwMode="white">
          <a:xfrm>
            <a:off x="9414148" y="1887373"/>
            <a:ext cx="257057" cy="20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DA9573-CC06-DB55-0347-D222C7B1C8EB}"/>
              </a:ext>
            </a:extLst>
          </p:cNvPr>
          <p:cNvSpPr/>
          <p:nvPr/>
        </p:nvSpPr>
        <p:spPr bwMode="white">
          <a:xfrm>
            <a:off x="10080595" y="1830096"/>
            <a:ext cx="266578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37A437-0242-8AB9-4D8C-4F02C5107A19}"/>
              </a:ext>
            </a:extLst>
          </p:cNvPr>
          <p:cNvSpPr/>
          <p:nvPr/>
        </p:nvSpPr>
        <p:spPr bwMode="white">
          <a:xfrm>
            <a:off x="11070743" y="1820550"/>
            <a:ext cx="409388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7FB8B23-170B-7B15-1A11-633289CC3ED9}"/>
              </a:ext>
            </a:extLst>
          </p:cNvPr>
          <p:cNvSpPr/>
          <p:nvPr/>
        </p:nvSpPr>
        <p:spPr bwMode="white">
          <a:xfrm>
            <a:off x="5177454" y="2717882"/>
            <a:ext cx="418909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20CF830-9722-9591-4192-86FAAE63FF70}"/>
              </a:ext>
            </a:extLst>
          </p:cNvPr>
          <p:cNvSpPr/>
          <p:nvPr/>
        </p:nvSpPr>
        <p:spPr bwMode="white">
          <a:xfrm>
            <a:off x="5939107" y="2851527"/>
            <a:ext cx="257057" cy="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8CF7279-256D-6A0D-AEAD-F107C7CB14D2}"/>
              </a:ext>
            </a:extLst>
          </p:cNvPr>
          <p:cNvSpPr/>
          <p:nvPr/>
        </p:nvSpPr>
        <p:spPr bwMode="white">
          <a:xfrm>
            <a:off x="6615074" y="2717882"/>
            <a:ext cx="257057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CD5FD96-1B76-EBDA-E675-AAB5B23762DF}"/>
              </a:ext>
            </a:extLst>
          </p:cNvPr>
          <p:cNvSpPr/>
          <p:nvPr/>
        </p:nvSpPr>
        <p:spPr bwMode="white">
          <a:xfrm>
            <a:off x="7671867" y="2717882"/>
            <a:ext cx="247537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8C53623-11AB-9AD6-30FB-15C9653BB06C}"/>
              </a:ext>
            </a:extLst>
          </p:cNvPr>
          <p:cNvSpPr/>
          <p:nvPr/>
        </p:nvSpPr>
        <p:spPr bwMode="white">
          <a:xfrm>
            <a:off x="8652495" y="2717882"/>
            <a:ext cx="409388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126966C-BCAA-3E92-D5D3-EF4844BFC7C5}"/>
              </a:ext>
            </a:extLst>
          </p:cNvPr>
          <p:cNvSpPr/>
          <p:nvPr/>
        </p:nvSpPr>
        <p:spPr bwMode="white">
          <a:xfrm>
            <a:off x="9414148" y="2851527"/>
            <a:ext cx="257057" cy="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82B1FCE-2B24-A015-5A52-5E4E3C48F8B5}"/>
              </a:ext>
            </a:extLst>
          </p:cNvPr>
          <p:cNvSpPr/>
          <p:nvPr/>
        </p:nvSpPr>
        <p:spPr bwMode="white">
          <a:xfrm>
            <a:off x="10090115" y="2717882"/>
            <a:ext cx="247537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8C66FFF-E743-0684-D208-D0CBB6A5446B}"/>
              </a:ext>
            </a:extLst>
          </p:cNvPr>
          <p:cNvSpPr/>
          <p:nvPr/>
        </p:nvSpPr>
        <p:spPr bwMode="white">
          <a:xfrm>
            <a:off x="11127867" y="2717882"/>
            <a:ext cx="266579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4F4C59-AC7D-41E6-50FD-5A55401A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2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4198A2-FA9B-5D22-3B0F-F475B5DE43E9}"/>
              </a:ext>
            </a:extLst>
          </p:cNvPr>
          <p:cNvSpPr/>
          <p:nvPr/>
        </p:nvSpPr>
        <p:spPr bwMode="white">
          <a:xfrm>
            <a:off x="2521190" y="798896"/>
            <a:ext cx="238016" cy="25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38DA0D-2E13-071B-E9C9-D4192E5FEE3E}"/>
              </a:ext>
            </a:extLst>
          </p:cNvPr>
          <p:cNvSpPr/>
          <p:nvPr/>
        </p:nvSpPr>
        <p:spPr bwMode="white">
          <a:xfrm>
            <a:off x="4939438" y="789355"/>
            <a:ext cx="39034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EA360D-0C81-E575-FB62-D192298C3AF2}"/>
              </a:ext>
            </a:extLst>
          </p:cNvPr>
          <p:cNvSpPr/>
          <p:nvPr/>
        </p:nvSpPr>
        <p:spPr bwMode="white">
          <a:xfrm>
            <a:off x="7843239" y="789355"/>
            <a:ext cx="238016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491F5C-AC8F-384D-6520-52D12268AA32}"/>
              </a:ext>
            </a:extLst>
          </p:cNvPr>
          <p:cNvSpPr/>
          <p:nvPr/>
        </p:nvSpPr>
        <p:spPr bwMode="white">
          <a:xfrm>
            <a:off x="10232925" y="789355"/>
            <a:ext cx="238016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1A29F3-7DA6-5012-C866-4D7CABEB51FC}"/>
              </a:ext>
            </a:extLst>
          </p:cNvPr>
          <p:cNvSpPr/>
          <p:nvPr/>
        </p:nvSpPr>
        <p:spPr bwMode="white">
          <a:xfrm>
            <a:off x="2368859" y="1399994"/>
            <a:ext cx="39986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33E077-4E61-F6A0-2789-F1AB20A89067}"/>
              </a:ext>
            </a:extLst>
          </p:cNvPr>
          <p:cNvSpPr/>
          <p:nvPr/>
        </p:nvSpPr>
        <p:spPr bwMode="white">
          <a:xfrm>
            <a:off x="4910876" y="1399994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442CE2-9784-1374-1182-BCBB64B431E2}"/>
              </a:ext>
            </a:extLst>
          </p:cNvPr>
          <p:cNvSpPr/>
          <p:nvPr/>
        </p:nvSpPr>
        <p:spPr bwMode="white">
          <a:xfrm>
            <a:off x="7471933" y="1399994"/>
            <a:ext cx="25705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BDCC71-95FD-FEEB-FFE0-7A1C3455216C}"/>
              </a:ext>
            </a:extLst>
          </p:cNvPr>
          <p:cNvSpPr/>
          <p:nvPr/>
        </p:nvSpPr>
        <p:spPr bwMode="white">
          <a:xfrm>
            <a:off x="10442380" y="1399994"/>
            <a:ext cx="16185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87213BB-615E-A8AD-4551-3D288B117954}"/>
              </a:ext>
            </a:extLst>
          </p:cNvPr>
          <p:cNvSpPr/>
          <p:nvPr/>
        </p:nvSpPr>
        <p:spPr bwMode="white">
          <a:xfrm>
            <a:off x="2521190" y="2010633"/>
            <a:ext cx="25705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AFB0889-AA96-1EBB-2B8B-3A09551EA461}"/>
              </a:ext>
            </a:extLst>
          </p:cNvPr>
          <p:cNvSpPr/>
          <p:nvPr/>
        </p:nvSpPr>
        <p:spPr bwMode="white">
          <a:xfrm>
            <a:off x="4939438" y="2010633"/>
            <a:ext cx="39034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FB13E8A-923C-B5FE-2F5B-6A1E4A784733}"/>
              </a:ext>
            </a:extLst>
          </p:cNvPr>
          <p:cNvSpPr/>
          <p:nvPr/>
        </p:nvSpPr>
        <p:spPr bwMode="white">
          <a:xfrm>
            <a:off x="7481454" y="2010633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4E4123B-E2C9-BBBF-237D-E0DFEB658C27}"/>
              </a:ext>
            </a:extLst>
          </p:cNvPr>
          <p:cNvSpPr/>
          <p:nvPr/>
        </p:nvSpPr>
        <p:spPr bwMode="white">
          <a:xfrm>
            <a:off x="10232925" y="2010633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7C7D8C1-21E5-908B-EA91-B2CD6B111F25}"/>
              </a:ext>
            </a:extLst>
          </p:cNvPr>
          <p:cNvSpPr/>
          <p:nvPr/>
        </p:nvSpPr>
        <p:spPr bwMode="white">
          <a:xfrm>
            <a:off x="2368859" y="2611730"/>
            <a:ext cx="39986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9AC8D3D-7D2B-99D2-3C0E-EEB71C859856}"/>
              </a:ext>
            </a:extLst>
          </p:cNvPr>
          <p:cNvSpPr/>
          <p:nvPr/>
        </p:nvSpPr>
        <p:spPr bwMode="white">
          <a:xfrm>
            <a:off x="4910876" y="2611730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1DDBD86-827F-D4E4-ECC3-7BDB1C4DEFE8}"/>
              </a:ext>
            </a:extLst>
          </p:cNvPr>
          <p:cNvSpPr/>
          <p:nvPr/>
        </p:nvSpPr>
        <p:spPr bwMode="white">
          <a:xfrm>
            <a:off x="7662347" y="2611730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C7D78BC-1023-1DC0-E540-BC0A218A5994}"/>
              </a:ext>
            </a:extLst>
          </p:cNvPr>
          <p:cNvSpPr/>
          <p:nvPr/>
        </p:nvSpPr>
        <p:spPr bwMode="white">
          <a:xfrm>
            <a:off x="10413818" y="2611730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F5EAED-5CAB-32B5-30E8-6A25ACF8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BE8258-A2CE-D0D7-7C57-C0F841672181}"/>
              </a:ext>
            </a:extLst>
          </p:cNvPr>
          <p:cNvSpPr/>
          <p:nvPr/>
        </p:nvSpPr>
        <p:spPr bwMode="white">
          <a:xfrm>
            <a:off x="2711603" y="1684459"/>
            <a:ext cx="247537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09C4E4-600E-8CE5-F7A7-37081C4A56BF}"/>
              </a:ext>
            </a:extLst>
          </p:cNvPr>
          <p:cNvSpPr/>
          <p:nvPr/>
        </p:nvSpPr>
        <p:spPr bwMode="white">
          <a:xfrm>
            <a:off x="6148561" y="1684459"/>
            <a:ext cx="247537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A89483-4DEB-9CCE-8261-1107EF22F7CA}"/>
              </a:ext>
            </a:extLst>
          </p:cNvPr>
          <p:cNvSpPr/>
          <p:nvPr/>
        </p:nvSpPr>
        <p:spPr bwMode="white">
          <a:xfrm>
            <a:off x="9937785" y="1684459"/>
            <a:ext cx="266578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A38DF3-13DF-5225-CA82-C3577E6025BB}"/>
              </a:ext>
            </a:extLst>
          </p:cNvPr>
          <p:cNvSpPr/>
          <p:nvPr/>
        </p:nvSpPr>
        <p:spPr bwMode="white">
          <a:xfrm>
            <a:off x="2711603" y="2580137"/>
            <a:ext cx="257057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FE39E6-1150-32E6-E1E5-513909572D36}"/>
              </a:ext>
            </a:extLst>
          </p:cNvPr>
          <p:cNvSpPr/>
          <p:nvPr/>
        </p:nvSpPr>
        <p:spPr bwMode="white">
          <a:xfrm>
            <a:off x="4863272" y="2570609"/>
            <a:ext cx="247537" cy="285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AD6C5B-09E8-6219-2D1A-0AE1F916ED3F}"/>
              </a:ext>
            </a:extLst>
          </p:cNvPr>
          <p:cNvSpPr/>
          <p:nvPr/>
        </p:nvSpPr>
        <p:spPr bwMode="white">
          <a:xfrm>
            <a:off x="10499504" y="2570609"/>
            <a:ext cx="238016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C7CE4C-F46F-DCD1-04EE-47E555B4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F580DC-C30A-1C5D-CB8C-D50BB05F7972}"/>
              </a:ext>
            </a:extLst>
          </p:cNvPr>
          <p:cNvSpPr/>
          <p:nvPr/>
        </p:nvSpPr>
        <p:spPr bwMode="white">
          <a:xfrm>
            <a:off x="1635768" y="3752118"/>
            <a:ext cx="418909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3BA4FD-E1EA-19CA-5416-E1758F0C5433}"/>
              </a:ext>
            </a:extLst>
          </p:cNvPr>
          <p:cNvSpPr/>
          <p:nvPr/>
        </p:nvSpPr>
        <p:spPr bwMode="white">
          <a:xfrm>
            <a:off x="2397421" y="3895044"/>
            <a:ext cx="266578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41B2CE-FAE3-80BC-51BB-CE14B4C4A7CF}"/>
              </a:ext>
            </a:extLst>
          </p:cNvPr>
          <p:cNvSpPr/>
          <p:nvPr/>
        </p:nvSpPr>
        <p:spPr bwMode="white">
          <a:xfrm>
            <a:off x="3082909" y="3752118"/>
            <a:ext cx="238016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F0D8AA-EEBE-EACD-FF0B-5713C294AC10}"/>
              </a:ext>
            </a:extLst>
          </p:cNvPr>
          <p:cNvSpPr/>
          <p:nvPr/>
        </p:nvSpPr>
        <p:spPr bwMode="white">
          <a:xfrm>
            <a:off x="4130181" y="3752118"/>
            <a:ext cx="247537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C34143-0F49-07C4-A372-67AB9FEC55B7}"/>
              </a:ext>
            </a:extLst>
          </p:cNvPr>
          <p:cNvSpPr/>
          <p:nvPr/>
        </p:nvSpPr>
        <p:spPr bwMode="white">
          <a:xfrm>
            <a:off x="7224396" y="3752118"/>
            <a:ext cx="247537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F7534A-C0D6-041E-E7ED-4D95CF179969}"/>
              </a:ext>
            </a:extLst>
          </p:cNvPr>
          <p:cNvSpPr/>
          <p:nvPr/>
        </p:nvSpPr>
        <p:spPr bwMode="white">
          <a:xfrm>
            <a:off x="7919404" y="3818817"/>
            <a:ext cx="257057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B2A56C-2EED-9588-C5A0-BA312B1136A7}"/>
              </a:ext>
            </a:extLst>
          </p:cNvPr>
          <p:cNvSpPr/>
          <p:nvPr/>
        </p:nvSpPr>
        <p:spPr bwMode="white">
          <a:xfrm>
            <a:off x="8585851" y="3752118"/>
            <a:ext cx="266578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B5A2D95-2283-BC98-5026-A2C19229B534}"/>
              </a:ext>
            </a:extLst>
          </p:cNvPr>
          <p:cNvSpPr/>
          <p:nvPr/>
        </p:nvSpPr>
        <p:spPr bwMode="white">
          <a:xfrm>
            <a:off x="9576000" y="3752118"/>
            <a:ext cx="418909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6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F9A9D2-DCA3-BEFB-D308-3509956F82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7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EE2DB7-78FF-CB99-0E0F-A0AEA3076E3E}"/>
              </a:ext>
            </a:extLst>
          </p:cNvPr>
          <p:cNvSpPr/>
          <p:nvPr/>
        </p:nvSpPr>
        <p:spPr bwMode="white">
          <a:xfrm>
            <a:off x="5548760" y="2603524"/>
            <a:ext cx="456991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3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