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7892A7-36D9-87F5-E963-58DF0D1DC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596" b="22833"/>
          <a:stretch/>
        </p:blipFill>
        <p:spPr>
          <a:xfrm>
            <a:off x="3553969" y="4257101"/>
            <a:ext cx="5079082" cy="676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6117FB-49FB-39F7-87C1-746392FF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0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1B2FA3-374A-69E4-0341-E750EDEA0B96}"/>
              </a:ext>
            </a:extLst>
          </p:cNvPr>
          <p:cNvSpPr/>
          <p:nvPr/>
        </p:nvSpPr>
        <p:spPr bwMode="white">
          <a:xfrm>
            <a:off x="2045157" y="2881350"/>
            <a:ext cx="238016" cy="26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A4719E-746B-EF9A-F163-3DCF35E4B7D9}"/>
              </a:ext>
            </a:extLst>
          </p:cNvPr>
          <p:cNvSpPr/>
          <p:nvPr/>
        </p:nvSpPr>
        <p:spPr bwMode="white">
          <a:xfrm>
            <a:off x="6062876" y="2881350"/>
            <a:ext cx="161851" cy="26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B2688B-EAA4-98D8-B237-5DC926800460}"/>
              </a:ext>
            </a:extLst>
          </p:cNvPr>
          <p:cNvSpPr/>
          <p:nvPr/>
        </p:nvSpPr>
        <p:spPr bwMode="white">
          <a:xfrm>
            <a:off x="9223735" y="2881350"/>
            <a:ext cx="228495" cy="26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6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6648C6-B331-B037-0D4A-808FB43550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3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21AC2E-0646-B92C-7271-E8632FEB8D2A}"/>
              </a:ext>
            </a:extLst>
          </p:cNvPr>
          <p:cNvSpPr/>
          <p:nvPr/>
        </p:nvSpPr>
        <p:spPr bwMode="white">
          <a:xfrm>
            <a:off x="4130181" y="1522397"/>
            <a:ext cx="3475041" cy="29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793A5E-9E4E-599B-FB16-74C5D53A3AA2}"/>
              </a:ext>
            </a:extLst>
          </p:cNvPr>
          <p:cNvSpPr/>
          <p:nvPr/>
        </p:nvSpPr>
        <p:spPr bwMode="white">
          <a:xfrm>
            <a:off x="9623603" y="1531925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880E5B-0562-F19B-196A-11C6CF1FB592}"/>
              </a:ext>
            </a:extLst>
          </p:cNvPr>
          <p:cNvSpPr/>
          <p:nvPr/>
        </p:nvSpPr>
        <p:spPr bwMode="white">
          <a:xfrm>
            <a:off x="3597024" y="2170291"/>
            <a:ext cx="3459558" cy="314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E613D9E-6E1F-032E-4437-11DDE21E4B49}"/>
              </a:ext>
            </a:extLst>
          </p:cNvPr>
          <p:cNvSpPr/>
          <p:nvPr/>
        </p:nvSpPr>
        <p:spPr bwMode="white">
          <a:xfrm>
            <a:off x="9623603" y="2189347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E5EC0BE-F215-2EE7-B892-F987CEF2EA84}"/>
              </a:ext>
            </a:extLst>
          </p:cNvPr>
          <p:cNvSpPr/>
          <p:nvPr/>
        </p:nvSpPr>
        <p:spPr bwMode="white">
          <a:xfrm>
            <a:off x="2483107" y="2827713"/>
            <a:ext cx="5589475" cy="314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334655A-8C59-29BE-9A25-718059FE8B6E}"/>
              </a:ext>
            </a:extLst>
          </p:cNvPr>
          <p:cNvSpPr/>
          <p:nvPr/>
        </p:nvSpPr>
        <p:spPr bwMode="white">
          <a:xfrm>
            <a:off x="9623603" y="2846768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6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EFEB38-8D59-4F59-D6FA-2B2C9A36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9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AEC8CE-D157-BC7C-EE79-3BE1C2912671}"/>
              </a:ext>
            </a:extLst>
          </p:cNvPr>
          <p:cNvSpPr/>
          <p:nvPr/>
        </p:nvSpPr>
        <p:spPr bwMode="white">
          <a:xfrm>
            <a:off x="1921388" y="1523697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A98069-DB0A-5054-D187-79B04B731FF5}"/>
              </a:ext>
            </a:extLst>
          </p:cNvPr>
          <p:cNvSpPr/>
          <p:nvPr/>
        </p:nvSpPr>
        <p:spPr bwMode="white">
          <a:xfrm>
            <a:off x="5034644" y="1523697"/>
            <a:ext cx="24753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1E4839-EB11-18BB-68E9-EE314F147065}"/>
              </a:ext>
            </a:extLst>
          </p:cNvPr>
          <p:cNvSpPr/>
          <p:nvPr/>
        </p:nvSpPr>
        <p:spPr bwMode="white">
          <a:xfrm>
            <a:off x="9261818" y="1523697"/>
            <a:ext cx="22849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7ACAD0-EBBA-FB2E-0DD8-324F342774E9}"/>
              </a:ext>
            </a:extLst>
          </p:cNvPr>
          <p:cNvSpPr/>
          <p:nvPr/>
        </p:nvSpPr>
        <p:spPr bwMode="white">
          <a:xfrm>
            <a:off x="1369190" y="2181853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64B3B9-3F43-7977-C9A4-46C34BF7571A}"/>
              </a:ext>
            </a:extLst>
          </p:cNvPr>
          <p:cNvSpPr/>
          <p:nvPr/>
        </p:nvSpPr>
        <p:spPr bwMode="white">
          <a:xfrm>
            <a:off x="5034644" y="2181853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0CB16B-EA1F-2A31-20EB-F27A9BD065B2}"/>
              </a:ext>
            </a:extLst>
          </p:cNvPr>
          <p:cNvSpPr/>
          <p:nvPr/>
        </p:nvSpPr>
        <p:spPr bwMode="white">
          <a:xfrm>
            <a:off x="9252297" y="2181853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CCBF0A-3193-3D75-6688-2D8CF800D945}"/>
              </a:ext>
            </a:extLst>
          </p:cNvPr>
          <p:cNvSpPr/>
          <p:nvPr/>
        </p:nvSpPr>
        <p:spPr bwMode="white">
          <a:xfrm>
            <a:off x="1369190" y="2840010"/>
            <a:ext cx="24753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1C8973-EF26-9419-5F79-AC0D9A2212D8}"/>
              </a:ext>
            </a:extLst>
          </p:cNvPr>
          <p:cNvSpPr/>
          <p:nvPr/>
        </p:nvSpPr>
        <p:spPr bwMode="white">
          <a:xfrm>
            <a:off x="5586842" y="284001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547CB4-7B7C-1F65-0AC7-26EAB4B9B2C7}"/>
              </a:ext>
            </a:extLst>
          </p:cNvPr>
          <p:cNvSpPr/>
          <p:nvPr/>
        </p:nvSpPr>
        <p:spPr bwMode="white">
          <a:xfrm>
            <a:off x="9252297" y="284001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0D04F9-3C53-0B8C-F24F-FAAFB1D7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E0FF1D-6026-B6EE-FB9B-D9F8BB46D107}"/>
              </a:ext>
            </a:extLst>
          </p:cNvPr>
          <p:cNvSpPr/>
          <p:nvPr/>
        </p:nvSpPr>
        <p:spPr bwMode="white">
          <a:xfrm>
            <a:off x="2354577" y="1694249"/>
            <a:ext cx="228495" cy="238258"/>
          </a:xfrm>
          <a:prstGeom prst="rect">
            <a:avLst/>
          </a:prstGeom>
          <a:solidFill>
            <a:srgbClr val="DBF3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F9CD74-BDFE-58EB-A2AB-B4863B478F1F}"/>
              </a:ext>
            </a:extLst>
          </p:cNvPr>
          <p:cNvSpPr/>
          <p:nvPr/>
        </p:nvSpPr>
        <p:spPr bwMode="white">
          <a:xfrm>
            <a:off x="4644297" y="1684718"/>
            <a:ext cx="228495" cy="247789"/>
          </a:xfrm>
          <a:prstGeom prst="rect">
            <a:avLst/>
          </a:prstGeom>
          <a:solidFill>
            <a:srgbClr val="DBF3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C7C46E-5AC6-57D4-C2A8-21932036F9EE}"/>
              </a:ext>
            </a:extLst>
          </p:cNvPr>
          <p:cNvSpPr/>
          <p:nvPr/>
        </p:nvSpPr>
        <p:spPr bwMode="white">
          <a:xfrm>
            <a:off x="2368859" y="2180296"/>
            <a:ext cx="218975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9B5A97-6352-5596-4CE2-C6E2179CF12E}"/>
              </a:ext>
            </a:extLst>
          </p:cNvPr>
          <p:cNvSpPr/>
          <p:nvPr/>
        </p:nvSpPr>
        <p:spPr bwMode="white">
          <a:xfrm>
            <a:off x="4644297" y="2170765"/>
            <a:ext cx="22849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53703E-B4C6-7188-0868-3659CAA4BB0A}"/>
              </a:ext>
            </a:extLst>
          </p:cNvPr>
          <p:cNvSpPr/>
          <p:nvPr/>
        </p:nvSpPr>
        <p:spPr bwMode="white">
          <a:xfrm>
            <a:off x="2340297" y="2656813"/>
            <a:ext cx="228495" cy="247789"/>
          </a:xfrm>
          <a:prstGeom prst="rect">
            <a:avLst/>
          </a:prstGeom>
          <a:solidFill>
            <a:srgbClr val="DBF3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6CCB62-11D6-5D66-15B6-92E77C5E7DEE}"/>
              </a:ext>
            </a:extLst>
          </p:cNvPr>
          <p:cNvSpPr/>
          <p:nvPr/>
        </p:nvSpPr>
        <p:spPr bwMode="white">
          <a:xfrm>
            <a:off x="4615735" y="2666343"/>
            <a:ext cx="238016" cy="238258"/>
          </a:xfrm>
          <a:prstGeom prst="rect">
            <a:avLst/>
          </a:prstGeom>
          <a:solidFill>
            <a:srgbClr val="DBF3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D9879A-1B4D-D2C2-FB84-9807C1EA95DD}"/>
              </a:ext>
            </a:extLst>
          </p:cNvPr>
          <p:cNvSpPr/>
          <p:nvPr/>
        </p:nvSpPr>
        <p:spPr bwMode="white">
          <a:xfrm>
            <a:off x="8566809" y="2942723"/>
            <a:ext cx="361785" cy="29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E05D88D-9AE2-5FCE-F715-3C213BF02044}"/>
              </a:ext>
            </a:extLst>
          </p:cNvPr>
          <p:cNvSpPr/>
          <p:nvPr/>
        </p:nvSpPr>
        <p:spPr bwMode="white">
          <a:xfrm>
            <a:off x="2387900" y="3180982"/>
            <a:ext cx="161851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11347A-E25C-69D9-E5F3-E5AB98FE21D8}"/>
              </a:ext>
            </a:extLst>
          </p:cNvPr>
          <p:cNvSpPr/>
          <p:nvPr/>
        </p:nvSpPr>
        <p:spPr bwMode="white">
          <a:xfrm>
            <a:off x="4644297" y="3171452"/>
            <a:ext cx="21897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1AEF38-03CF-BA48-C40E-905EABA9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A15555-85E6-74BE-8869-9D60CCF050CE}"/>
              </a:ext>
            </a:extLst>
          </p:cNvPr>
          <p:cNvSpPr/>
          <p:nvPr/>
        </p:nvSpPr>
        <p:spPr bwMode="white">
          <a:xfrm>
            <a:off x="9176132" y="1751038"/>
            <a:ext cx="247537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2023-07-20T00:26:43Z</dcterms:created>
  <dcterms:modified xsi:type="dcterms:W3CDTF">2023-07-24T11:27:46Z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