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A8A963-8E52-CC26-EFB6-33A1A6E3A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64" b="28290"/>
          <a:stretch/>
        </p:blipFill>
        <p:spPr>
          <a:xfrm>
            <a:off x="3528091" y="4167698"/>
            <a:ext cx="5149420" cy="751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23C4F6-8518-9EC5-B625-53936DAEE4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3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1873D1-50EE-7535-2D63-292C35498FF6}"/>
              </a:ext>
            </a:extLst>
          </p:cNvPr>
          <p:cNvSpPr/>
          <p:nvPr/>
        </p:nvSpPr>
        <p:spPr bwMode="white">
          <a:xfrm>
            <a:off x="5853421" y="2531540"/>
            <a:ext cx="238016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5F6155-F288-E2DF-8B49-43D4C2687D2A}"/>
              </a:ext>
            </a:extLst>
          </p:cNvPr>
          <p:cNvSpPr/>
          <p:nvPr/>
        </p:nvSpPr>
        <p:spPr bwMode="white">
          <a:xfrm>
            <a:off x="6900694" y="2522015"/>
            <a:ext cx="247537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E1D447-0D54-5D38-BD03-1DDE3F089C13}"/>
              </a:ext>
            </a:extLst>
          </p:cNvPr>
          <p:cNvSpPr/>
          <p:nvPr/>
        </p:nvSpPr>
        <p:spPr bwMode="white">
          <a:xfrm>
            <a:off x="7881322" y="2522015"/>
            <a:ext cx="418909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2AA1F4-607B-EF86-52BA-1AC5146020E6}"/>
              </a:ext>
            </a:extLst>
          </p:cNvPr>
          <p:cNvSpPr/>
          <p:nvPr/>
        </p:nvSpPr>
        <p:spPr bwMode="white">
          <a:xfrm>
            <a:off x="8938115" y="2522015"/>
            <a:ext cx="409388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A9F3A07-9E6E-D164-B792-E1D1C177A35B}"/>
              </a:ext>
            </a:extLst>
          </p:cNvPr>
          <p:cNvSpPr/>
          <p:nvPr/>
        </p:nvSpPr>
        <p:spPr bwMode="white">
          <a:xfrm>
            <a:off x="10061553" y="2522015"/>
            <a:ext cx="247537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4958E30-EF84-82F6-AEEE-850FB03EA517}"/>
              </a:ext>
            </a:extLst>
          </p:cNvPr>
          <p:cNvSpPr/>
          <p:nvPr/>
        </p:nvSpPr>
        <p:spPr bwMode="white">
          <a:xfrm>
            <a:off x="11108826" y="2531540"/>
            <a:ext cx="238016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3FE3ABA-C991-AC7B-D2BF-B3106FB01ADC}"/>
              </a:ext>
            </a:extLst>
          </p:cNvPr>
          <p:cNvSpPr/>
          <p:nvPr/>
        </p:nvSpPr>
        <p:spPr bwMode="white">
          <a:xfrm>
            <a:off x="5853421" y="3464921"/>
            <a:ext cx="247537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1F002D3-7CE8-4F90-6F14-6B8EA7AD6F78}"/>
              </a:ext>
            </a:extLst>
          </p:cNvPr>
          <p:cNvSpPr/>
          <p:nvPr/>
        </p:nvSpPr>
        <p:spPr bwMode="white">
          <a:xfrm>
            <a:off x="6900694" y="3464921"/>
            <a:ext cx="238016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5922DBE-1803-F667-631A-6887149D4F1B}"/>
              </a:ext>
            </a:extLst>
          </p:cNvPr>
          <p:cNvSpPr/>
          <p:nvPr/>
        </p:nvSpPr>
        <p:spPr bwMode="white">
          <a:xfrm>
            <a:off x="7881322" y="3464921"/>
            <a:ext cx="418909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6231845-9C9A-7730-C2CB-F23D28F3712C}"/>
              </a:ext>
            </a:extLst>
          </p:cNvPr>
          <p:cNvSpPr/>
          <p:nvPr/>
        </p:nvSpPr>
        <p:spPr bwMode="white">
          <a:xfrm>
            <a:off x="8938115" y="3464921"/>
            <a:ext cx="409388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47EAC81-D07A-B168-E188-8CA1BF06623A}"/>
              </a:ext>
            </a:extLst>
          </p:cNvPr>
          <p:cNvSpPr/>
          <p:nvPr/>
        </p:nvSpPr>
        <p:spPr bwMode="white">
          <a:xfrm>
            <a:off x="10061553" y="3464921"/>
            <a:ext cx="238016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C88C438-E33B-0A27-6023-18E574249BD8}"/>
              </a:ext>
            </a:extLst>
          </p:cNvPr>
          <p:cNvSpPr/>
          <p:nvPr/>
        </p:nvSpPr>
        <p:spPr bwMode="white">
          <a:xfrm>
            <a:off x="11108826" y="3464921"/>
            <a:ext cx="247537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A3F093-960F-DFD9-22A9-9F3E062877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6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DEDA66-2072-1D40-143F-8DF1DBC4607E}"/>
              </a:ext>
            </a:extLst>
          </p:cNvPr>
          <p:cNvSpPr/>
          <p:nvPr/>
        </p:nvSpPr>
        <p:spPr bwMode="white">
          <a:xfrm>
            <a:off x="1949950" y="1543277"/>
            <a:ext cx="390347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5B593A-6F04-FF2F-CE8F-CEFBA52C0785}"/>
              </a:ext>
            </a:extLst>
          </p:cNvPr>
          <p:cNvSpPr/>
          <p:nvPr/>
        </p:nvSpPr>
        <p:spPr bwMode="white">
          <a:xfrm>
            <a:off x="5034644" y="1543277"/>
            <a:ext cx="238016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EA582C-AE9C-D1D0-59A6-C7C213C8E827}"/>
              </a:ext>
            </a:extLst>
          </p:cNvPr>
          <p:cNvSpPr/>
          <p:nvPr/>
        </p:nvSpPr>
        <p:spPr bwMode="white">
          <a:xfrm>
            <a:off x="7814677" y="1543277"/>
            <a:ext cx="390347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D6943D-DE3C-52C1-8B97-B135D9428C21}"/>
              </a:ext>
            </a:extLst>
          </p:cNvPr>
          <p:cNvSpPr/>
          <p:nvPr/>
        </p:nvSpPr>
        <p:spPr bwMode="white">
          <a:xfrm>
            <a:off x="10747041" y="1543277"/>
            <a:ext cx="399867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575A93-26A3-D2AC-EFC9-D378FB235341}"/>
              </a:ext>
            </a:extLst>
          </p:cNvPr>
          <p:cNvSpPr/>
          <p:nvPr/>
        </p:nvSpPr>
        <p:spPr bwMode="white">
          <a:xfrm>
            <a:off x="2111801" y="2211256"/>
            <a:ext cx="228495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62AC7D0-2487-890D-AC1A-9DB81D009E83}"/>
              </a:ext>
            </a:extLst>
          </p:cNvPr>
          <p:cNvSpPr/>
          <p:nvPr/>
        </p:nvSpPr>
        <p:spPr bwMode="white">
          <a:xfrm>
            <a:off x="5063206" y="2201713"/>
            <a:ext cx="390347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19F6DE7-90FC-F279-D312-2A7BE31B2CE4}"/>
              </a:ext>
            </a:extLst>
          </p:cNvPr>
          <p:cNvSpPr/>
          <p:nvPr/>
        </p:nvSpPr>
        <p:spPr bwMode="white">
          <a:xfrm>
            <a:off x="7786115" y="2201713"/>
            <a:ext cx="238015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BC06DDF-78F5-0316-61EA-B92529DB83C4}"/>
              </a:ext>
            </a:extLst>
          </p:cNvPr>
          <p:cNvSpPr/>
          <p:nvPr/>
        </p:nvSpPr>
        <p:spPr bwMode="white">
          <a:xfrm>
            <a:off x="10899371" y="2211256"/>
            <a:ext cx="238016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03C8DDE-1C18-1C8B-DF22-79E578351AE2}"/>
              </a:ext>
            </a:extLst>
          </p:cNvPr>
          <p:cNvSpPr/>
          <p:nvPr/>
        </p:nvSpPr>
        <p:spPr bwMode="white">
          <a:xfrm>
            <a:off x="1921388" y="2860149"/>
            <a:ext cx="238016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353E6AF-6390-D5D4-537F-F8BB2D030BB3}"/>
              </a:ext>
            </a:extLst>
          </p:cNvPr>
          <p:cNvSpPr/>
          <p:nvPr/>
        </p:nvSpPr>
        <p:spPr bwMode="white">
          <a:xfrm>
            <a:off x="4882314" y="2860149"/>
            <a:ext cx="390347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8B65FBE-938E-3D48-4137-0A005E34A49B}"/>
              </a:ext>
            </a:extLst>
          </p:cNvPr>
          <p:cNvSpPr/>
          <p:nvPr/>
        </p:nvSpPr>
        <p:spPr bwMode="white">
          <a:xfrm>
            <a:off x="7786115" y="2860149"/>
            <a:ext cx="238015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3085DC3-18D2-0867-4FE8-4439240FA9DC}"/>
              </a:ext>
            </a:extLst>
          </p:cNvPr>
          <p:cNvSpPr/>
          <p:nvPr/>
        </p:nvSpPr>
        <p:spPr bwMode="white">
          <a:xfrm>
            <a:off x="10908892" y="2860149"/>
            <a:ext cx="238016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5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29F0DC-5DD7-7A45-4462-F08CE31E46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7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D78D0D-71F6-4EDE-B7F6-BA98018AF074}"/>
              </a:ext>
            </a:extLst>
          </p:cNvPr>
          <p:cNvSpPr/>
          <p:nvPr/>
        </p:nvSpPr>
        <p:spPr bwMode="white">
          <a:xfrm>
            <a:off x="1730975" y="3617846"/>
            <a:ext cx="238016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A40DF8-5D9B-6D22-3A6E-9797559634A3}"/>
              </a:ext>
            </a:extLst>
          </p:cNvPr>
          <p:cNvSpPr/>
          <p:nvPr/>
        </p:nvSpPr>
        <p:spPr bwMode="white">
          <a:xfrm>
            <a:off x="2416462" y="3675001"/>
            <a:ext cx="257057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6A92A7-BE21-A6D8-1111-2F3EB10159B5}"/>
              </a:ext>
            </a:extLst>
          </p:cNvPr>
          <p:cNvSpPr/>
          <p:nvPr/>
        </p:nvSpPr>
        <p:spPr bwMode="white">
          <a:xfrm>
            <a:off x="3092429" y="3617846"/>
            <a:ext cx="247537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491F2E-046D-F800-3988-A070C81E146D}"/>
              </a:ext>
            </a:extLst>
          </p:cNvPr>
          <p:cNvSpPr/>
          <p:nvPr/>
        </p:nvSpPr>
        <p:spPr bwMode="white">
          <a:xfrm>
            <a:off x="4073057" y="3617846"/>
            <a:ext cx="418909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D065C8-4E1B-48A3-4C3E-1DE9128B528F}"/>
              </a:ext>
            </a:extLst>
          </p:cNvPr>
          <p:cNvSpPr/>
          <p:nvPr/>
        </p:nvSpPr>
        <p:spPr bwMode="white">
          <a:xfrm>
            <a:off x="7557619" y="3617846"/>
            <a:ext cx="409389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8996BFD-A5E5-17A9-3A20-B9D3F45BA77C}"/>
              </a:ext>
            </a:extLst>
          </p:cNvPr>
          <p:cNvSpPr/>
          <p:nvPr/>
        </p:nvSpPr>
        <p:spPr bwMode="white">
          <a:xfrm>
            <a:off x="8319272" y="3751208"/>
            <a:ext cx="257057" cy="5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853B42-9E66-BE93-0CE8-CFB171979E52}"/>
              </a:ext>
            </a:extLst>
          </p:cNvPr>
          <p:cNvSpPr/>
          <p:nvPr/>
        </p:nvSpPr>
        <p:spPr bwMode="white">
          <a:xfrm>
            <a:off x="8995239" y="3617846"/>
            <a:ext cx="247537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5407814-0F7F-144F-3009-1936F3051FA6}"/>
              </a:ext>
            </a:extLst>
          </p:cNvPr>
          <p:cNvSpPr/>
          <p:nvPr/>
        </p:nvSpPr>
        <p:spPr bwMode="white">
          <a:xfrm>
            <a:off x="10042512" y="3617846"/>
            <a:ext cx="238016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05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DD7A6B-1FC7-0F21-B9C1-214EBDBE2E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64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864A46-855F-349F-2991-EB53E5DE7FF4}"/>
              </a:ext>
            </a:extLst>
          </p:cNvPr>
          <p:cNvSpPr/>
          <p:nvPr/>
        </p:nvSpPr>
        <p:spPr bwMode="white">
          <a:xfrm>
            <a:off x="3444694" y="4518010"/>
            <a:ext cx="238016" cy="257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049EE1-0D07-D259-B293-1CF8A490227F}"/>
              </a:ext>
            </a:extLst>
          </p:cNvPr>
          <p:cNvSpPr/>
          <p:nvPr/>
        </p:nvSpPr>
        <p:spPr bwMode="white">
          <a:xfrm>
            <a:off x="5386909" y="4518010"/>
            <a:ext cx="238016" cy="267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DE0B3C-0FAA-8411-1823-FB0DC10A8AFC}"/>
              </a:ext>
            </a:extLst>
          </p:cNvPr>
          <p:cNvSpPr/>
          <p:nvPr/>
        </p:nvSpPr>
        <p:spPr bwMode="white">
          <a:xfrm>
            <a:off x="10366214" y="4518010"/>
            <a:ext cx="238015" cy="267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7F8ACEA-EC52-133B-5A95-596972D1A53C}"/>
              </a:ext>
            </a:extLst>
          </p:cNvPr>
          <p:cNvSpPr/>
          <p:nvPr/>
        </p:nvSpPr>
        <p:spPr bwMode="white">
          <a:xfrm>
            <a:off x="1321586" y="5176044"/>
            <a:ext cx="257057" cy="267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6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