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E34DA9-63DC-7ED3-B52C-00A5A24F1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03" b="27597"/>
          <a:stretch/>
        </p:blipFill>
        <p:spPr>
          <a:xfrm>
            <a:off x="4036577" y="4325955"/>
            <a:ext cx="4099459" cy="689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89E93B-8436-FD87-3DB1-0A9C785962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7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0867B6-AC86-D997-896B-60FE6C34819B}"/>
              </a:ext>
            </a:extLst>
          </p:cNvPr>
          <p:cNvSpPr/>
          <p:nvPr/>
        </p:nvSpPr>
        <p:spPr bwMode="white">
          <a:xfrm>
            <a:off x="2292694" y="1636617"/>
            <a:ext cx="238016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45E613-8BA4-5AE0-8CC4-04427B5EB482}"/>
              </a:ext>
            </a:extLst>
          </p:cNvPr>
          <p:cNvSpPr/>
          <p:nvPr/>
        </p:nvSpPr>
        <p:spPr bwMode="white">
          <a:xfrm>
            <a:off x="4758545" y="1636617"/>
            <a:ext cx="238016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099DA0-1F63-F853-96EC-F14791FA1682}"/>
              </a:ext>
            </a:extLst>
          </p:cNvPr>
          <p:cNvSpPr/>
          <p:nvPr/>
        </p:nvSpPr>
        <p:spPr bwMode="white">
          <a:xfrm>
            <a:off x="7233917" y="1636617"/>
            <a:ext cx="247537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CBAEF4-D035-02D1-8691-A4307A6D0243}"/>
              </a:ext>
            </a:extLst>
          </p:cNvPr>
          <p:cNvSpPr/>
          <p:nvPr/>
        </p:nvSpPr>
        <p:spPr bwMode="white">
          <a:xfrm>
            <a:off x="9709289" y="1636617"/>
            <a:ext cx="238015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734B5A-5C5F-2756-A92A-A07A521BF29D}"/>
              </a:ext>
            </a:extLst>
          </p:cNvPr>
          <p:cNvSpPr/>
          <p:nvPr/>
        </p:nvSpPr>
        <p:spPr bwMode="white">
          <a:xfrm>
            <a:off x="2283173" y="2284453"/>
            <a:ext cx="238016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2EE3BBB-559B-2E7D-7C2A-856253148BD7}"/>
              </a:ext>
            </a:extLst>
          </p:cNvPr>
          <p:cNvSpPr/>
          <p:nvPr/>
        </p:nvSpPr>
        <p:spPr bwMode="white">
          <a:xfrm>
            <a:off x="4758545" y="2284453"/>
            <a:ext cx="238016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B2071B4-ED33-5F49-D369-E80F33665CB3}"/>
              </a:ext>
            </a:extLst>
          </p:cNvPr>
          <p:cNvSpPr/>
          <p:nvPr/>
        </p:nvSpPr>
        <p:spPr bwMode="white">
          <a:xfrm>
            <a:off x="7233917" y="2284453"/>
            <a:ext cx="247537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D29C03C-2C17-8EFA-C35A-75BA3FC9D97F}"/>
              </a:ext>
            </a:extLst>
          </p:cNvPr>
          <p:cNvSpPr/>
          <p:nvPr/>
        </p:nvSpPr>
        <p:spPr bwMode="white">
          <a:xfrm>
            <a:off x="9709289" y="2284453"/>
            <a:ext cx="238015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0F8B5FE-1EA4-0006-18EF-8B2DE272A3DE}"/>
              </a:ext>
            </a:extLst>
          </p:cNvPr>
          <p:cNvSpPr/>
          <p:nvPr/>
        </p:nvSpPr>
        <p:spPr bwMode="white">
          <a:xfrm>
            <a:off x="2292694" y="2932289"/>
            <a:ext cx="238016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0EE1779-FF00-7937-80DF-173A278CCF51}"/>
              </a:ext>
            </a:extLst>
          </p:cNvPr>
          <p:cNvSpPr/>
          <p:nvPr/>
        </p:nvSpPr>
        <p:spPr bwMode="white">
          <a:xfrm>
            <a:off x="4787107" y="2932289"/>
            <a:ext cx="161851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62D0D46-29C6-434B-FA0F-4D013869D571}"/>
              </a:ext>
            </a:extLst>
          </p:cNvPr>
          <p:cNvSpPr/>
          <p:nvPr/>
        </p:nvSpPr>
        <p:spPr bwMode="white">
          <a:xfrm>
            <a:off x="7243438" y="2932289"/>
            <a:ext cx="238015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C1D33D3-7978-3E61-7A09-30B180131C2C}"/>
              </a:ext>
            </a:extLst>
          </p:cNvPr>
          <p:cNvSpPr/>
          <p:nvPr/>
        </p:nvSpPr>
        <p:spPr bwMode="white">
          <a:xfrm>
            <a:off x="9709289" y="2932289"/>
            <a:ext cx="238015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808075F-FE76-B651-F9FF-82C229AFC384}"/>
              </a:ext>
            </a:extLst>
          </p:cNvPr>
          <p:cNvSpPr/>
          <p:nvPr/>
        </p:nvSpPr>
        <p:spPr bwMode="white">
          <a:xfrm>
            <a:off x="2283173" y="3580124"/>
            <a:ext cx="238016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EF486F1-F0BA-E705-FBD2-89923BF48CAD}"/>
              </a:ext>
            </a:extLst>
          </p:cNvPr>
          <p:cNvSpPr/>
          <p:nvPr/>
        </p:nvSpPr>
        <p:spPr bwMode="white">
          <a:xfrm>
            <a:off x="4758545" y="3580124"/>
            <a:ext cx="238016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AFC1B27-4B89-B82F-78CA-C5D902E30A35}"/>
              </a:ext>
            </a:extLst>
          </p:cNvPr>
          <p:cNvSpPr/>
          <p:nvPr/>
        </p:nvSpPr>
        <p:spPr bwMode="white">
          <a:xfrm>
            <a:off x="7233917" y="3580124"/>
            <a:ext cx="247537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F03D2F6F-F0DD-B619-3795-AF05CD908140}"/>
              </a:ext>
            </a:extLst>
          </p:cNvPr>
          <p:cNvSpPr/>
          <p:nvPr/>
        </p:nvSpPr>
        <p:spPr bwMode="white">
          <a:xfrm>
            <a:off x="9709289" y="3580124"/>
            <a:ext cx="238015" cy="26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E89B03-77C8-69EE-A9BB-59672967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3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F592E1-5E1A-14C3-0E8F-F9730FE2E86B}"/>
              </a:ext>
            </a:extLst>
          </p:cNvPr>
          <p:cNvSpPr/>
          <p:nvPr/>
        </p:nvSpPr>
        <p:spPr bwMode="white">
          <a:xfrm>
            <a:off x="1902347" y="2267556"/>
            <a:ext cx="399867" cy="314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A1EE54-3B5D-46B5-EF04-94AAF0F8AF33}"/>
              </a:ext>
            </a:extLst>
          </p:cNvPr>
          <p:cNvSpPr/>
          <p:nvPr/>
        </p:nvSpPr>
        <p:spPr bwMode="white">
          <a:xfrm>
            <a:off x="10156760" y="2267556"/>
            <a:ext cx="390347" cy="314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8DA1BC-7F27-AD9E-0E74-565CD613588A}"/>
              </a:ext>
            </a:extLst>
          </p:cNvPr>
          <p:cNvSpPr/>
          <p:nvPr/>
        </p:nvSpPr>
        <p:spPr bwMode="white">
          <a:xfrm>
            <a:off x="4663338" y="3164108"/>
            <a:ext cx="380826" cy="314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EB5DB1-8A7C-308B-F793-ACCB0DA0DA0F}"/>
              </a:ext>
            </a:extLst>
          </p:cNvPr>
          <p:cNvSpPr/>
          <p:nvPr/>
        </p:nvSpPr>
        <p:spPr bwMode="white">
          <a:xfrm>
            <a:off x="7405289" y="3154570"/>
            <a:ext cx="390347" cy="324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1FC279-06FF-5688-9FD9-D8E5C519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7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167382-A464-0946-C14D-FA459AB05892}"/>
              </a:ext>
            </a:extLst>
          </p:cNvPr>
          <p:cNvSpPr/>
          <p:nvPr/>
        </p:nvSpPr>
        <p:spPr bwMode="white">
          <a:xfrm>
            <a:off x="1435834" y="2427502"/>
            <a:ext cx="5807603" cy="886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830896-3A54-3CBF-E600-21203400A6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08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75881D-E24C-8ED7-0BEB-321C73B0A328}"/>
              </a:ext>
            </a:extLst>
          </p:cNvPr>
          <p:cNvSpPr/>
          <p:nvPr/>
        </p:nvSpPr>
        <p:spPr bwMode="white">
          <a:xfrm>
            <a:off x="8347834" y="2571227"/>
            <a:ext cx="247537" cy="276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FF5E040-3087-003D-59A3-37F9FEF0B605}"/>
              </a:ext>
            </a:extLst>
          </p:cNvPr>
          <p:cNvSpPr/>
          <p:nvPr/>
        </p:nvSpPr>
        <p:spPr bwMode="white">
          <a:xfrm>
            <a:off x="9033322" y="2714195"/>
            <a:ext cx="266579" cy="5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0B3A3B-F2CF-DDD2-8A7A-EB54E21FFD5C}"/>
              </a:ext>
            </a:extLst>
          </p:cNvPr>
          <p:cNvSpPr/>
          <p:nvPr/>
        </p:nvSpPr>
        <p:spPr bwMode="white">
          <a:xfrm>
            <a:off x="9718809" y="2571227"/>
            <a:ext cx="238016" cy="276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153D78-7DB5-002B-989A-738C74A7A617}"/>
              </a:ext>
            </a:extLst>
          </p:cNvPr>
          <p:cNvSpPr/>
          <p:nvPr/>
        </p:nvSpPr>
        <p:spPr bwMode="white">
          <a:xfrm>
            <a:off x="10766082" y="2571227"/>
            <a:ext cx="247537" cy="276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D023168-C27C-E612-B3CD-78623DCB2CDF}"/>
              </a:ext>
            </a:extLst>
          </p:cNvPr>
          <p:cNvSpPr/>
          <p:nvPr/>
        </p:nvSpPr>
        <p:spPr bwMode="white">
          <a:xfrm>
            <a:off x="8347834" y="3505281"/>
            <a:ext cx="247537" cy="276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4776695-28E3-1B08-DCCC-9183573548DF}"/>
              </a:ext>
            </a:extLst>
          </p:cNvPr>
          <p:cNvSpPr/>
          <p:nvPr/>
        </p:nvSpPr>
        <p:spPr bwMode="white">
          <a:xfrm>
            <a:off x="9033322" y="3648248"/>
            <a:ext cx="266579" cy="4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9B51A35-66AA-EECC-71A3-065F02D5DEA4}"/>
              </a:ext>
            </a:extLst>
          </p:cNvPr>
          <p:cNvSpPr/>
          <p:nvPr/>
        </p:nvSpPr>
        <p:spPr bwMode="white">
          <a:xfrm>
            <a:off x="9709289" y="3505281"/>
            <a:ext cx="257057" cy="276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D63A63A-EA26-7198-251F-67BB99D26F1F}"/>
              </a:ext>
            </a:extLst>
          </p:cNvPr>
          <p:cNvSpPr/>
          <p:nvPr/>
        </p:nvSpPr>
        <p:spPr bwMode="white">
          <a:xfrm>
            <a:off x="10766082" y="3505281"/>
            <a:ext cx="247537" cy="276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EF43AE0-2752-BDDE-ED60-9DC3CEAA3329}"/>
              </a:ext>
            </a:extLst>
          </p:cNvPr>
          <p:cNvSpPr/>
          <p:nvPr/>
        </p:nvSpPr>
        <p:spPr bwMode="white">
          <a:xfrm>
            <a:off x="8347834" y="4439334"/>
            <a:ext cx="247537" cy="276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81622A7-F14A-3D01-C6D7-CC9CDA7E7244}"/>
              </a:ext>
            </a:extLst>
          </p:cNvPr>
          <p:cNvSpPr/>
          <p:nvPr/>
        </p:nvSpPr>
        <p:spPr bwMode="white">
          <a:xfrm>
            <a:off x="9033322" y="4496521"/>
            <a:ext cx="266579" cy="209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BB6B149-F124-3FC6-7781-4FE9840929CB}"/>
              </a:ext>
            </a:extLst>
          </p:cNvPr>
          <p:cNvSpPr/>
          <p:nvPr/>
        </p:nvSpPr>
        <p:spPr bwMode="white">
          <a:xfrm>
            <a:off x="9709289" y="4439334"/>
            <a:ext cx="266578" cy="266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13A352F-B170-0A5D-E65C-1EDB6E516FF0}"/>
              </a:ext>
            </a:extLst>
          </p:cNvPr>
          <p:cNvSpPr/>
          <p:nvPr/>
        </p:nvSpPr>
        <p:spPr bwMode="white">
          <a:xfrm>
            <a:off x="10766082" y="4439334"/>
            <a:ext cx="247537" cy="276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74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