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D00A6F1-8952-6072-636A-089E821C2E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37" b="29661"/>
          <a:stretch/>
        </p:blipFill>
        <p:spPr>
          <a:xfrm>
            <a:off x="2277265" y="4317104"/>
            <a:ext cx="7794785" cy="621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B1F60C68-6F6E-5618-B619-AE9848347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5245" b="67566"/>
          <a:stretch/>
        </p:blipFill>
        <p:spPr>
          <a:xfrm>
            <a:off x="1829687" y="1845967"/>
            <a:ext cx="8689942" cy="10250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2F31D8-62CB-49B5-B0E9-8684D86286B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679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EC71726-48B1-88EA-DC8B-302C3A638133}"/>
              </a:ext>
            </a:extLst>
          </p:cNvPr>
          <p:cNvSpPr/>
          <p:nvPr/>
        </p:nvSpPr>
        <p:spPr bwMode="white">
          <a:xfrm>
            <a:off x="5710611" y="2485777"/>
            <a:ext cx="266578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7B3D3C0-B78E-4B77-FC52-34B3928EB152}"/>
              </a:ext>
            </a:extLst>
          </p:cNvPr>
          <p:cNvSpPr/>
          <p:nvPr/>
        </p:nvSpPr>
        <p:spPr bwMode="white">
          <a:xfrm>
            <a:off x="6776925" y="2485777"/>
            <a:ext cx="238016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18BEEDF-5D4B-7D0E-0A14-28BE1BCE5FCC}"/>
              </a:ext>
            </a:extLst>
          </p:cNvPr>
          <p:cNvSpPr/>
          <p:nvPr/>
        </p:nvSpPr>
        <p:spPr bwMode="white">
          <a:xfrm>
            <a:off x="7814677" y="2476244"/>
            <a:ext cx="24753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FD338C2-4EA8-11E0-BE8C-42F6BA194DB8}"/>
              </a:ext>
            </a:extLst>
          </p:cNvPr>
          <p:cNvSpPr/>
          <p:nvPr/>
        </p:nvSpPr>
        <p:spPr bwMode="white">
          <a:xfrm>
            <a:off x="8871471" y="2476244"/>
            <a:ext cx="238016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26096D2-011A-3049-D85C-8B2F34C61001}"/>
              </a:ext>
            </a:extLst>
          </p:cNvPr>
          <p:cNvSpPr/>
          <p:nvPr/>
        </p:nvSpPr>
        <p:spPr bwMode="white">
          <a:xfrm>
            <a:off x="9918743" y="2485777"/>
            <a:ext cx="257057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B415C8D-EE37-AAEF-2AB4-FB018173EC31}"/>
              </a:ext>
            </a:extLst>
          </p:cNvPr>
          <p:cNvSpPr/>
          <p:nvPr/>
        </p:nvSpPr>
        <p:spPr bwMode="white">
          <a:xfrm>
            <a:off x="10975537" y="2485777"/>
            <a:ext cx="247537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EA8F1103-25B7-7473-9621-B80911A0E337}"/>
              </a:ext>
            </a:extLst>
          </p:cNvPr>
          <p:cNvSpPr/>
          <p:nvPr/>
        </p:nvSpPr>
        <p:spPr bwMode="white">
          <a:xfrm>
            <a:off x="5720132" y="3429508"/>
            <a:ext cx="247537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B43F831-4F63-7743-B66A-AB9C5B62D2E4}"/>
              </a:ext>
            </a:extLst>
          </p:cNvPr>
          <p:cNvSpPr/>
          <p:nvPr/>
        </p:nvSpPr>
        <p:spPr bwMode="white">
          <a:xfrm>
            <a:off x="6767404" y="3429508"/>
            <a:ext cx="257057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BF3A1AB-819E-007F-70EC-0AC1EEFAB3F2}"/>
              </a:ext>
            </a:extLst>
          </p:cNvPr>
          <p:cNvSpPr/>
          <p:nvPr/>
        </p:nvSpPr>
        <p:spPr bwMode="white">
          <a:xfrm>
            <a:off x="7814677" y="3419975"/>
            <a:ext cx="247537" cy="28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54512F4-6416-6227-098F-81CBC62FA5FC}"/>
              </a:ext>
            </a:extLst>
          </p:cNvPr>
          <p:cNvSpPr/>
          <p:nvPr/>
        </p:nvSpPr>
        <p:spPr bwMode="white">
          <a:xfrm>
            <a:off x="8871471" y="3419975"/>
            <a:ext cx="238016" cy="2859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8B8D77A2-6F57-93DB-A6AA-0632052CFAB7}"/>
              </a:ext>
            </a:extLst>
          </p:cNvPr>
          <p:cNvSpPr/>
          <p:nvPr/>
        </p:nvSpPr>
        <p:spPr bwMode="white">
          <a:xfrm>
            <a:off x="9928264" y="3429508"/>
            <a:ext cx="238015" cy="2764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>
            <a:extLst>
              <a:ext uri="{FF2B5EF4-FFF2-40B4-BE49-F238E27FC236}">
                <a16:creationId xmlns:a16="http://schemas.microsoft.com/office/drawing/2014/main" id="{F4AE1033-A0DE-010F-E8CC-ACB6B17F3DF3}"/>
              </a:ext>
            </a:extLst>
          </p:cNvPr>
          <p:cNvSpPr/>
          <p:nvPr/>
        </p:nvSpPr>
        <p:spPr bwMode="white">
          <a:xfrm>
            <a:off x="10966016" y="3429508"/>
            <a:ext cx="266578" cy="2669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45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5567741-E3D0-F885-D350-CD92E0F6EC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164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D106EBA-E73C-F5B4-2A1E-3502D26FFD85}"/>
              </a:ext>
            </a:extLst>
          </p:cNvPr>
          <p:cNvSpPr/>
          <p:nvPr/>
        </p:nvSpPr>
        <p:spPr bwMode="white">
          <a:xfrm>
            <a:off x="2168925" y="1667148"/>
            <a:ext cx="238016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4A06DD5-BAF0-F041-DC9B-3FB0AE36C72A}"/>
              </a:ext>
            </a:extLst>
          </p:cNvPr>
          <p:cNvSpPr/>
          <p:nvPr/>
        </p:nvSpPr>
        <p:spPr bwMode="white">
          <a:xfrm>
            <a:off x="5044165" y="1657607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380A31-4FE8-F18A-CD6E-9ACF0E860EBF}"/>
              </a:ext>
            </a:extLst>
          </p:cNvPr>
          <p:cNvSpPr/>
          <p:nvPr/>
        </p:nvSpPr>
        <p:spPr bwMode="white">
          <a:xfrm>
            <a:off x="7957487" y="1667148"/>
            <a:ext cx="180892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C6F8398-0C34-AC21-7055-BA8296A26ACB}"/>
              </a:ext>
            </a:extLst>
          </p:cNvPr>
          <p:cNvSpPr/>
          <p:nvPr/>
        </p:nvSpPr>
        <p:spPr bwMode="white">
          <a:xfrm>
            <a:off x="10813685" y="1657607"/>
            <a:ext cx="247537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2DE503-B88F-FF5A-9015-B5AAF345C7A5}"/>
              </a:ext>
            </a:extLst>
          </p:cNvPr>
          <p:cNvSpPr/>
          <p:nvPr/>
        </p:nvSpPr>
        <p:spPr bwMode="white">
          <a:xfrm>
            <a:off x="2159404" y="2592648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D497E4A-CB42-2F26-87B9-52E8DDDACCC3}"/>
              </a:ext>
            </a:extLst>
          </p:cNvPr>
          <p:cNvSpPr/>
          <p:nvPr/>
        </p:nvSpPr>
        <p:spPr bwMode="white">
          <a:xfrm>
            <a:off x="5044165" y="2592648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B1A161B-827A-007D-5405-0AFC54B01551}"/>
              </a:ext>
            </a:extLst>
          </p:cNvPr>
          <p:cNvSpPr/>
          <p:nvPr/>
        </p:nvSpPr>
        <p:spPr bwMode="white">
          <a:xfrm>
            <a:off x="7928925" y="2592648"/>
            <a:ext cx="257058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1B58BD8-E19D-984F-8645-1394E63847A7}"/>
              </a:ext>
            </a:extLst>
          </p:cNvPr>
          <p:cNvSpPr/>
          <p:nvPr/>
        </p:nvSpPr>
        <p:spPr bwMode="white">
          <a:xfrm>
            <a:off x="10813685" y="2592648"/>
            <a:ext cx="247537" cy="2766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DF5CC4E7-A962-FDEF-4E09-FAD0054EA6CD}"/>
              </a:ext>
            </a:extLst>
          </p:cNvPr>
          <p:cNvSpPr/>
          <p:nvPr/>
        </p:nvSpPr>
        <p:spPr bwMode="white">
          <a:xfrm>
            <a:off x="2159404" y="3527688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718C6996-783D-FE18-9D8C-0E40C8D7D864}"/>
              </a:ext>
            </a:extLst>
          </p:cNvPr>
          <p:cNvSpPr/>
          <p:nvPr/>
        </p:nvSpPr>
        <p:spPr bwMode="white">
          <a:xfrm>
            <a:off x="5034644" y="3527688"/>
            <a:ext cx="266578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E97E6857-0ADF-31E2-9A50-F4591DC4B516}"/>
              </a:ext>
            </a:extLst>
          </p:cNvPr>
          <p:cNvSpPr/>
          <p:nvPr/>
        </p:nvSpPr>
        <p:spPr bwMode="white">
          <a:xfrm>
            <a:off x="7928925" y="3518147"/>
            <a:ext cx="247537" cy="2862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7AD2B253-66A2-04CA-2760-5D63D3B7ABC3}"/>
              </a:ext>
            </a:extLst>
          </p:cNvPr>
          <p:cNvSpPr/>
          <p:nvPr/>
        </p:nvSpPr>
        <p:spPr bwMode="white">
          <a:xfrm>
            <a:off x="10813685" y="3527688"/>
            <a:ext cx="238016" cy="2671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1482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D58F2B5-A01A-76CB-D018-5988A89806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799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369461-A7A9-3B2C-80CB-B3378CACE0CE}"/>
              </a:ext>
            </a:extLst>
          </p:cNvPr>
          <p:cNvSpPr/>
          <p:nvPr/>
        </p:nvSpPr>
        <p:spPr bwMode="white">
          <a:xfrm>
            <a:off x="1711933" y="4502558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A44FE5-4BF6-4F79-2F88-4AE2FC6E4288}"/>
              </a:ext>
            </a:extLst>
          </p:cNvPr>
          <p:cNvSpPr/>
          <p:nvPr/>
        </p:nvSpPr>
        <p:spPr bwMode="white">
          <a:xfrm>
            <a:off x="2406942" y="4645405"/>
            <a:ext cx="257057" cy="476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A76DC76-A46E-7ED9-0FFC-18F9F64FC5FD}"/>
              </a:ext>
            </a:extLst>
          </p:cNvPr>
          <p:cNvSpPr/>
          <p:nvPr/>
        </p:nvSpPr>
        <p:spPr bwMode="white">
          <a:xfrm>
            <a:off x="3092429" y="4502558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2B4E665-20B1-B2E6-1F61-DCA5965B482C}"/>
              </a:ext>
            </a:extLst>
          </p:cNvPr>
          <p:cNvSpPr/>
          <p:nvPr/>
        </p:nvSpPr>
        <p:spPr bwMode="white">
          <a:xfrm>
            <a:off x="4139702" y="4502558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2651E4-051B-80F0-E422-171D5655AC7C}"/>
              </a:ext>
            </a:extLst>
          </p:cNvPr>
          <p:cNvSpPr/>
          <p:nvPr/>
        </p:nvSpPr>
        <p:spPr bwMode="white">
          <a:xfrm>
            <a:off x="7633785" y="4502558"/>
            <a:ext cx="238016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043C37B2-0A45-BA33-B2B2-8569B1C210AB}"/>
              </a:ext>
            </a:extLst>
          </p:cNvPr>
          <p:cNvSpPr/>
          <p:nvPr/>
        </p:nvSpPr>
        <p:spPr bwMode="white">
          <a:xfrm>
            <a:off x="8319272" y="4569220"/>
            <a:ext cx="257057" cy="1999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7F908A2-969A-2F70-6CE5-EBD47E4BB4E2}"/>
              </a:ext>
            </a:extLst>
          </p:cNvPr>
          <p:cNvSpPr/>
          <p:nvPr/>
        </p:nvSpPr>
        <p:spPr bwMode="white">
          <a:xfrm>
            <a:off x="8995239" y="4502558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2BDD1D2-E3BC-4A67-A92A-6460CAD9FF29}"/>
              </a:ext>
            </a:extLst>
          </p:cNvPr>
          <p:cNvSpPr/>
          <p:nvPr/>
        </p:nvSpPr>
        <p:spPr bwMode="white">
          <a:xfrm>
            <a:off x="10042512" y="4502558"/>
            <a:ext cx="247537" cy="276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42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F2447E2-3D40-C0D7-14D3-48B16F226E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833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79099DF6-6090-46A0-43E0-AE4F90F89B25}"/>
              </a:ext>
            </a:extLst>
          </p:cNvPr>
          <p:cNvSpPr/>
          <p:nvPr/>
        </p:nvSpPr>
        <p:spPr bwMode="white">
          <a:xfrm>
            <a:off x="6310413" y="2570899"/>
            <a:ext cx="238016" cy="2763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11A872C-9529-5D3E-DB20-30AF2F29B2B2}"/>
              </a:ext>
            </a:extLst>
          </p:cNvPr>
          <p:cNvSpPr/>
          <p:nvPr/>
        </p:nvSpPr>
        <p:spPr bwMode="white">
          <a:xfrm>
            <a:off x="7300561" y="2580428"/>
            <a:ext cx="247537" cy="266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2E66599-EF7D-87D2-A8CC-6F6786A3145D}"/>
              </a:ext>
            </a:extLst>
          </p:cNvPr>
          <p:cNvSpPr/>
          <p:nvPr/>
        </p:nvSpPr>
        <p:spPr bwMode="white">
          <a:xfrm>
            <a:off x="8166942" y="3056915"/>
            <a:ext cx="2208793" cy="362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27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Microsoft</cp:lastModifiedBy>
  <cp:revision>5</cp:revision>
  <dcterms:created xsi:type="dcterms:W3CDTF">2023-07-20T00:26:43Z</dcterms:created>
  <dcterms:modified xsi:type="dcterms:W3CDTF">2023-07-23T16:11:59Z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