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9E07E4-C2D2-50C4-024E-97756167D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7" b="20012"/>
          <a:stretch/>
        </p:blipFill>
        <p:spPr>
          <a:xfrm>
            <a:off x="3446076" y="4291224"/>
            <a:ext cx="5299848" cy="67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C436DA-9EBF-9A58-61B2-238321E1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B75494-A374-AF47-AD70-69FD100CD44D}"/>
              </a:ext>
            </a:extLst>
          </p:cNvPr>
          <p:cNvSpPr/>
          <p:nvPr/>
        </p:nvSpPr>
        <p:spPr bwMode="white">
          <a:xfrm>
            <a:off x="3044826" y="4154611"/>
            <a:ext cx="24753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0B6B12-3840-6362-BF60-019FF97BE7C3}"/>
              </a:ext>
            </a:extLst>
          </p:cNvPr>
          <p:cNvSpPr/>
          <p:nvPr/>
        </p:nvSpPr>
        <p:spPr bwMode="white">
          <a:xfrm>
            <a:off x="8662016" y="4211816"/>
            <a:ext cx="238016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AB0B50-CBA3-4C69-56D6-90934C54FBCC}"/>
              </a:ext>
            </a:extLst>
          </p:cNvPr>
          <p:cNvSpPr/>
          <p:nvPr/>
        </p:nvSpPr>
        <p:spPr bwMode="white">
          <a:xfrm>
            <a:off x="1940429" y="4717129"/>
            <a:ext cx="24753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BA42865-80D6-743A-1482-C9937CB9B54D}"/>
              </a:ext>
            </a:extLst>
          </p:cNvPr>
          <p:cNvSpPr/>
          <p:nvPr/>
        </p:nvSpPr>
        <p:spPr bwMode="white">
          <a:xfrm>
            <a:off x="7586181" y="4774334"/>
            <a:ext cx="161851" cy="25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01338F0-B8CC-2E49-9C3F-2E6C1AA7A29D}"/>
              </a:ext>
            </a:extLst>
          </p:cNvPr>
          <p:cNvSpPr/>
          <p:nvPr/>
        </p:nvSpPr>
        <p:spPr bwMode="white">
          <a:xfrm>
            <a:off x="2549752" y="5413126"/>
            <a:ext cx="25705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56F5406-1BB0-B91A-F0E2-837E25E8CED2}"/>
              </a:ext>
            </a:extLst>
          </p:cNvPr>
          <p:cNvSpPr/>
          <p:nvPr/>
        </p:nvSpPr>
        <p:spPr bwMode="white">
          <a:xfrm>
            <a:off x="3244760" y="5470331"/>
            <a:ext cx="257057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AC58AB3-B0CD-1616-D4D2-90C5C3D22C1F}"/>
              </a:ext>
            </a:extLst>
          </p:cNvPr>
          <p:cNvSpPr/>
          <p:nvPr/>
        </p:nvSpPr>
        <p:spPr bwMode="white">
          <a:xfrm>
            <a:off x="3920727" y="5403592"/>
            <a:ext cx="247537" cy="276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DEC8047-D352-8EF8-1982-9524BB85DCE6}"/>
              </a:ext>
            </a:extLst>
          </p:cNvPr>
          <p:cNvSpPr/>
          <p:nvPr/>
        </p:nvSpPr>
        <p:spPr bwMode="white">
          <a:xfrm>
            <a:off x="4968000" y="5413126"/>
            <a:ext cx="24753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F18B79D-FE8F-ECE8-19FB-65F9D60985DA}"/>
              </a:ext>
            </a:extLst>
          </p:cNvPr>
          <p:cNvSpPr/>
          <p:nvPr/>
        </p:nvSpPr>
        <p:spPr bwMode="white">
          <a:xfrm>
            <a:off x="8166942" y="5470331"/>
            <a:ext cx="24753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965D302-AD41-04DD-5DCD-030D892538FF}"/>
              </a:ext>
            </a:extLst>
          </p:cNvPr>
          <p:cNvSpPr/>
          <p:nvPr/>
        </p:nvSpPr>
        <p:spPr bwMode="white">
          <a:xfrm>
            <a:off x="8861950" y="5603810"/>
            <a:ext cx="257057" cy="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63BE264-BE50-E13D-B79C-3E3B46B1BAA3}"/>
              </a:ext>
            </a:extLst>
          </p:cNvPr>
          <p:cNvSpPr/>
          <p:nvPr/>
        </p:nvSpPr>
        <p:spPr bwMode="white">
          <a:xfrm>
            <a:off x="9566479" y="5470331"/>
            <a:ext cx="180892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0E9354C-9766-CA1C-28D7-1F07A7633D21}"/>
              </a:ext>
            </a:extLst>
          </p:cNvPr>
          <p:cNvSpPr/>
          <p:nvPr/>
        </p:nvSpPr>
        <p:spPr bwMode="white">
          <a:xfrm>
            <a:off x="10594710" y="5460797"/>
            <a:ext cx="247537" cy="286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683C02-677C-03F8-88CF-0C4C85AB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A09A63-D25C-6FEC-A884-12697A3C4E3C}"/>
              </a:ext>
            </a:extLst>
          </p:cNvPr>
          <p:cNvSpPr/>
          <p:nvPr/>
        </p:nvSpPr>
        <p:spPr bwMode="white">
          <a:xfrm>
            <a:off x="3435173" y="329241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2364B1-DB6D-D4D4-37A3-983AD35FDF8F}"/>
              </a:ext>
            </a:extLst>
          </p:cNvPr>
          <p:cNvSpPr/>
          <p:nvPr/>
        </p:nvSpPr>
        <p:spPr bwMode="white">
          <a:xfrm>
            <a:off x="7329123" y="329241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0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A6520-D648-AED3-4C02-1B5DAD63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8785BD-34B1-967D-681B-97C0F3E59CF4}"/>
              </a:ext>
            </a:extLst>
          </p:cNvPr>
          <p:cNvSpPr/>
          <p:nvPr/>
        </p:nvSpPr>
        <p:spPr bwMode="white">
          <a:xfrm>
            <a:off x="1711933" y="4096549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B0E242-5F49-6DCA-6F20-4565FBAF1D7F}"/>
              </a:ext>
            </a:extLst>
          </p:cNvPr>
          <p:cNvSpPr/>
          <p:nvPr/>
        </p:nvSpPr>
        <p:spPr bwMode="white">
          <a:xfrm>
            <a:off x="2406942" y="4239529"/>
            <a:ext cx="257057" cy="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1B1A0E-933F-6FD2-95C0-AF00ED9DA34A}"/>
              </a:ext>
            </a:extLst>
          </p:cNvPr>
          <p:cNvSpPr/>
          <p:nvPr/>
        </p:nvSpPr>
        <p:spPr bwMode="white">
          <a:xfrm>
            <a:off x="3092429" y="4106081"/>
            <a:ext cx="238016" cy="27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88BEE1-504D-DC82-DC30-F0779FBE5D4A}"/>
              </a:ext>
            </a:extLst>
          </p:cNvPr>
          <p:cNvSpPr/>
          <p:nvPr/>
        </p:nvSpPr>
        <p:spPr bwMode="white">
          <a:xfrm>
            <a:off x="4130181" y="4096549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0746F2-FE11-75F0-5F97-1071487DA027}"/>
              </a:ext>
            </a:extLst>
          </p:cNvPr>
          <p:cNvSpPr/>
          <p:nvPr/>
        </p:nvSpPr>
        <p:spPr bwMode="white">
          <a:xfrm>
            <a:off x="7576661" y="4096549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66BF63-BC3D-E909-8640-64DF020736B6}"/>
              </a:ext>
            </a:extLst>
          </p:cNvPr>
          <p:cNvSpPr/>
          <p:nvPr/>
        </p:nvSpPr>
        <p:spPr bwMode="white">
          <a:xfrm>
            <a:off x="8262148" y="4163273"/>
            <a:ext cx="266578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AC7D3E-E9EC-BD8B-A79B-889D4146A7DE}"/>
              </a:ext>
            </a:extLst>
          </p:cNvPr>
          <p:cNvSpPr/>
          <p:nvPr/>
        </p:nvSpPr>
        <p:spPr bwMode="white">
          <a:xfrm>
            <a:off x="8938115" y="4096549"/>
            <a:ext cx="25705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DBD66F-9B59-7208-2BD0-3DC40483D16F}"/>
              </a:ext>
            </a:extLst>
          </p:cNvPr>
          <p:cNvSpPr/>
          <p:nvPr/>
        </p:nvSpPr>
        <p:spPr bwMode="white">
          <a:xfrm>
            <a:off x="9994909" y="4096549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FCFCF-7C4B-A97E-33C3-76DB3D3B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752036-9C15-D695-1AE2-2814CF8B29D3}"/>
              </a:ext>
            </a:extLst>
          </p:cNvPr>
          <p:cNvSpPr/>
          <p:nvPr/>
        </p:nvSpPr>
        <p:spPr bwMode="white">
          <a:xfrm>
            <a:off x="4891834" y="779138"/>
            <a:ext cx="22849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