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FB6DC0-8FEF-9F5E-6C75-F71713686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7" b="31651"/>
          <a:stretch/>
        </p:blipFill>
        <p:spPr>
          <a:xfrm>
            <a:off x="2340864" y="4239467"/>
            <a:ext cx="7510271" cy="603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6826B6-AA92-C437-7AB3-1EE859D2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0EAE6A-CB35-774C-EF43-B5E03EB7C1E8}"/>
              </a:ext>
            </a:extLst>
          </p:cNvPr>
          <p:cNvSpPr/>
          <p:nvPr/>
        </p:nvSpPr>
        <p:spPr bwMode="white">
          <a:xfrm>
            <a:off x="978842" y="3873186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E10924-14AE-0B9B-70A8-141F130B993A}"/>
              </a:ext>
            </a:extLst>
          </p:cNvPr>
          <p:cNvSpPr/>
          <p:nvPr/>
        </p:nvSpPr>
        <p:spPr bwMode="white">
          <a:xfrm>
            <a:off x="1835702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11ACC1-EB34-A1F6-0677-39F1FC933DC4}"/>
              </a:ext>
            </a:extLst>
          </p:cNvPr>
          <p:cNvSpPr/>
          <p:nvPr/>
        </p:nvSpPr>
        <p:spPr bwMode="white">
          <a:xfrm>
            <a:off x="2683041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7B147F-25A3-A5F8-1282-8FB41E0F5531}"/>
              </a:ext>
            </a:extLst>
          </p:cNvPr>
          <p:cNvSpPr/>
          <p:nvPr/>
        </p:nvSpPr>
        <p:spPr bwMode="white">
          <a:xfrm>
            <a:off x="3539900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5E7256-081B-771D-82BF-1CEF40070969}"/>
              </a:ext>
            </a:extLst>
          </p:cNvPr>
          <p:cNvSpPr/>
          <p:nvPr/>
        </p:nvSpPr>
        <p:spPr bwMode="white">
          <a:xfrm>
            <a:off x="4396760" y="3873186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514785-21E2-1081-0036-BC4BB0F0F103}"/>
              </a:ext>
            </a:extLst>
          </p:cNvPr>
          <p:cNvSpPr/>
          <p:nvPr/>
        </p:nvSpPr>
        <p:spPr bwMode="white">
          <a:xfrm>
            <a:off x="5253619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991E9C-D5EB-BBC3-49C9-1618510AF25D}"/>
              </a:ext>
            </a:extLst>
          </p:cNvPr>
          <p:cNvSpPr/>
          <p:nvPr/>
        </p:nvSpPr>
        <p:spPr bwMode="white">
          <a:xfrm>
            <a:off x="6491305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48521C-2710-E964-30EB-27A2440C3113}"/>
              </a:ext>
            </a:extLst>
          </p:cNvPr>
          <p:cNvSpPr/>
          <p:nvPr/>
        </p:nvSpPr>
        <p:spPr bwMode="white">
          <a:xfrm>
            <a:off x="7357685" y="3873186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23187C-5F68-F16B-F9F3-0AEF641E8F94}"/>
              </a:ext>
            </a:extLst>
          </p:cNvPr>
          <p:cNvSpPr/>
          <p:nvPr/>
        </p:nvSpPr>
        <p:spPr bwMode="white">
          <a:xfrm>
            <a:off x="8195504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0310EA-510D-B42E-E7E4-799D045A1C2B}"/>
              </a:ext>
            </a:extLst>
          </p:cNvPr>
          <p:cNvSpPr/>
          <p:nvPr/>
        </p:nvSpPr>
        <p:spPr bwMode="white">
          <a:xfrm>
            <a:off x="9052363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1317144-E0FF-DDC0-1530-4296BFB4814B}"/>
              </a:ext>
            </a:extLst>
          </p:cNvPr>
          <p:cNvSpPr/>
          <p:nvPr/>
        </p:nvSpPr>
        <p:spPr bwMode="white">
          <a:xfrm>
            <a:off x="9909223" y="3873186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FF81C78-68AB-C9DB-0BEB-F075C3FE8095}"/>
              </a:ext>
            </a:extLst>
          </p:cNvPr>
          <p:cNvSpPr/>
          <p:nvPr/>
        </p:nvSpPr>
        <p:spPr bwMode="white">
          <a:xfrm>
            <a:off x="10775603" y="3873186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09A6C86-C408-DC54-E38E-6AB2A9622A3B}"/>
              </a:ext>
            </a:extLst>
          </p:cNvPr>
          <p:cNvSpPr/>
          <p:nvPr/>
        </p:nvSpPr>
        <p:spPr bwMode="white">
          <a:xfrm>
            <a:off x="978842" y="4539644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5C87D44-A9EA-40A1-EA59-DDBF967EE5FE}"/>
              </a:ext>
            </a:extLst>
          </p:cNvPr>
          <p:cNvSpPr/>
          <p:nvPr/>
        </p:nvSpPr>
        <p:spPr bwMode="white">
          <a:xfrm>
            <a:off x="1835702" y="4539644"/>
            <a:ext cx="209454" cy="2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10C65F9-B9EB-1055-B5E3-2EF1FC2CF64D}"/>
              </a:ext>
            </a:extLst>
          </p:cNvPr>
          <p:cNvSpPr/>
          <p:nvPr/>
        </p:nvSpPr>
        <p:spPr bwMode="white">
          <a:xfrm>
            <a:off x="2683041" y="4539644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92DB03C-A7DA-4EF2-9AEA-88854C2B92AD}"/>
              </a:ext>
            </a:extLst>
          </p:cNvPr>
          <p:cNvSpPr/>
          <p:nvPr/>
        </p:nvSpPr>
        <p:spPr bwMode="white">
          <a:xfrm>
            <a:off x="3539900" y="4539644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970182E-4C1E-E236-1938-83F1FAD47528}"/>
              </a:ext>
            </a:extLst>
          </p:cNvPr>
          <p:cNvSpPr/>
          <p:nvPr/>
        </p:nvSpPr>
        <p:spPr bwMode="white">
          <a:xfrm>
            <a:off x="4396760" y="4539644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15545B7-90D5-55DD-7C8A-B860C92262B4}"/>
              </a:ext>
            </a:extLst>
          </p:cNvPr>
          <p:cNvSpPr/>
          <p:nvPr/>
        </p:nvSpPr>
        <p:spPr bwMode="white">
          <a:xfrm>
            <a:off x="5253619" y="4539644"/>
            <a:ext cx="218975" cy="23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C94AA24-EC70-A1D9-B584-00AF059434F5}"/>
              </a:ext>
            </a:extLst>
          </p:cNvPr>
          <p:cNvSpPr/>
          <p:nvPr/>
        </p:nvSpPr>
        <p:spPr bwMode="white">
          <a:xfrm>
            <a:off x="6510347" y="4539644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71D0708-2254-6E8A-CD5B-FBBBD570E057}"/>
              </a:ext>
            </a:extLst>
          </p:cNvPr>
          <p:cNvSpPr/>
          <p:nvPr/>
        </p:nvSpPr>
        <p:spPr bwMode="white">
          <a:xfrm>
            <a:off x="7348165" y="4539644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31140B61-8FC0-FCFE-D2F3-3100E01B140F}"/>
              </a:ext>
            </a:extLst>
          </p:cNvPr>
          <p:cNvSpPr/>
          <p:nvPr/>
        </p:nvSpPr>
        <p:spPr bwMode="white">
          <a:xfrm>
            <a:off x="8195504" y="4539644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852C9FE-ED8E-8651-DA25-AAC8912FBA56}"/>
              </a:ext>
            </a:extLst>
          </p:cNvPr>
          <p:cNvSpPr/>
          <p:nvPr/>
        </p:nvSpPr>
        <p:spPr bwMode="white">
          <a:xfrm>
            <a:off x="9052363" y="4539644"/>
            <a:ext cx="22849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6E73548-A5CE-CC1B-1E5F-703827CA6457}"/>
              </a:ext>
            </a:extLst>
          </p:cNvPr>
          <p:cNvSpPr/>
          <p:nvPr/>
        </p:nvSpPr>
        <p:spPr bwMode="white">
          <a:xfrm>
            <a:off x="9928264" y="4539644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FAB0135-21BA-A2A9-0D52-268F0AB3017A}"/>
              </a:ext>
            </a:extLst>
          </p:cNvPr>
          <p:cNvSpPr/>
          <p:nvPr/>
        </p:nvSpPr>
        <p:spPr bwMode="white">
          <a:xfrm>
            <a:off x="10766082" y="4539644"/>
            <a:ext cx="218975" cy="247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4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1522CF-DD22-E3F7-3DC9-464882C9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545F71-5158-9947-F6CB-F3D540F0C448}"/>
              </a:ext>
            </a:extLst>
          </p:cNvPr>
          <p:cNvSpPr/>
          <p:nvPr/>
        </p:nvSpPr>
        <p:spPr bwMode="white">
          <a:xfrm>
            <a:off x="2340297" y="1734450"/>
            <a:ext cx="238016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F220B3-C53F-8034-65B0-298CF2EF153C}"/>
              </a:ext>
            </a:extLst>
          </p:cNvPr>
          <p:cNvSpPr/>
          <p:nvPr/>
        </p:nvSpPr>
        <p:spPr bwMode="white">
          <a:xfrm>
            <a:off x="4910876" y="1734450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41C7D9-0808-EEDC-D9DC-3C816FBF9621}"/>
              </a:ext>
            </a:extLst>
          </p:cNvPr>
          <p:cNvSpPr/>
          <p:nvPr/>
        </p:nvSpPr>
        <p:spPr bwMode="white">
          <a:xfrm>
            <a:off x="7471933" y="1734450"/>
            <a:ext cx="257057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1D0B19-A8A9-DD4F-90A7-02CDC1CEABBF}"/>
              </a:ext>
            </a:extLst>
          </p:cNvPr>
          <p:cNvSpPr/>
          <p:nvPr/>
        </p:nvSpPr>
        <p:spPr bwMode="white">
          <a:xfrm>
            <a:off x="10052033" y="1734450"/>
            <a:ext cx="228495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CCC5A1-E8AE-AF6B-C95A-32656630FCAA}"/>
              </a:ext>
            </a:extLst>
          </p:cNvPr>
          <p:cNvSpPr/>
          <p:nvPr/>
        </p:nvSpPr>
        <p:spPr bwMode="white">
          <a:xfrm>
            <a:off x="2340297" y="2326228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3DAA6B-BAA6-157B-F854-B40D63244B95}"/>
              </a:ext>
            </a:extLst>
          </p:cNvPr>
          <p:cNvSpPr/>
          <p:nvPr/>
        </p:nvSpPr>
        <p:spPr bwMode="white">
          <a:xfrm>
            <a:off x="4920396" y="2326229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4DDFBEF-80D6-475C-09E2-7BE6DE2AA7E3}"/>
              </a:ext>
            </a:extLst>
          </p:cNvPr>
          <p:cNvSpPr/>
          <p:nvPr/>
        </p:nvSpPr>
        <p:spPr bwMode="white">
          <a:xfrm>
            <a:off x="7481454" y="2326228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5537BF-EDF0-03DD-BD33-C5FCD457977B}"/>
              </a:ext>
            </a:extLst>
          </p:cNvPr>
          <p:cNvSpPr/>
          <p:nvPr/>
        </p:nvSpPr>
        <p:spPr bwMode="white">
          <a:xfrm>
            <a:off x="10042512" y="2326228"/>
            <a:ext cx="247537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A70F499-2194-5530-751F-C2C52C316540}"/>
              </a:ext>
            </a:extLst>
          </p:cNvPr>
          <p:cNvSpPr/>
          <p:nvPr/>
        </p:nvSpPr>
        <p:spPr bwMode="white">
          <a:xfrm>
            <a:off x="2340297" y="2918005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D2A9125-88D4-1E07-1214-E11876AD88DE}"/>
              </a:ext>
            </a:extLst>
          </p:cNvPr>
          <p:cNvSpPr/>
          <p:nvPr/>
        </p:nvSpPr>
        <p:spPr bwMode="white">
          <a:xfrm>
            <a:off x="4910876" y="2918005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3A54CD4-FEAB-386D-EEA9-D2636A7C905E}"/>
              </a:ext>
            </a:extLst>
          </p:cNvPr>
          <p:cNvSpPr/>
          <p:nvPr/>
        </p:nvSpPr>
        <p:spPr bwMode="white">
          <a:xfrm>
            <a:off x="7500495" y="2927550"/>
            <a:ext cx="171371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06539BB-9AB7-E1F8-EA51-CA2964CA6BAE}"/>
              </a:ext>
            </a:extLst>
          </p:cNvPr>
          <p:cNvSpPr/>
          <p:nvPr/>
        </p:nvSpPr>
        <p:spPr bwMode="white">
          <a:xfrm>
            <a:off x="10052033" y="2918005"/>
            <a:ext cx="238016" cy="26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DF7FA7-1CE3-C806-01C2-1109522687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3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662F6D-375A-48EA-8FF5-57D6804C7367}"/>
              </a:ext>
            </a:extLst>
          </p:cNvPr>
          <p:cNvSpPr/>
          <p:nvPr/>
        </p:nvSpPr>
        <p:spPr bwMode="white">
          <a:xfrm>
            <a:off x="1188297" y="2209674"/>
            <a:ext cx="228495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F8CDA9-F0C2-67A2-43C2-545F141A2DE8}"/>
              </a:ext>
            </a:extLst>
          </p:cNvPr>
          <p:cNvSpPr/>
          <p:nvPr/>
        </p:nvSpPr>
        <p:spPr bwMode="white">
          <a:xfrm>
            <a:off x="2521190" y="2209674"/>
            <a:ext cx="228495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66C635-8CB6-2672-6049-850243112B90}"/>
              </a:ext>
            </a:extLst>
          </p:cNvPr>
          <p:cNvSpPr/>
          <p:nvPr/>
        </p:nvSpPr>
        <p:spPr bwMode="white">
          <a:xfrm>
            <a:off x="3844561" y="2209674"/>
            <a:ext cx="228495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32EBC3-0EF1-EAA7-1518-4891831CA445}"/>
              </a:ext>
            </a:extLst>
          </p:cNvPr>
          <p:cNvSpPr/>
          <p:nvPr/>
        </p:nvSpPr>
        <p:spPr bwMode="white">
          <a:xfrm>
            <a:off x="5186975" y="2209674"/>
            <a:ext cx="161851" cy="238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E06D6E-DB16-F9E2-4324-0516653820F5}"/>
              </a:ext>
            </a:extLst>
          </p:cNvPr>
          <p:cNvSpPr/>
          <p:nvPr/>
        </p:nvSpPr>
        <p:spPr bwMode="white">
          <a:xfrm>
            <a:off x="6491305" y="2209674"/>
            <a:ext cx="218975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3D75B7-5EBD-0298-9C19-7AFD775A010D}"/>
              </a:ext>
            </a:extLst>
          </p:cNvPr>
          <p:cNvSpPr/>
          <p:nvPr/>
        </p:nvSpPr>
        <p:spPr bwMode="white">
          <a:xfrm>
            <a:off x="7824198" y="2209674"/>
            <a:ext cx="218975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179E97-EF80-2EA7-186E-D0F8FDCED8A1}"/>
              </a:ext>
            </a:extLst>
          </p:cNvPr>
          <p:cNvSpPr/>
          <p:nvPr/>
        </p:nvSpPr>
        <p:spPr bwMode="white">
          <a:xfrm>
            <a:off x="9138049" y="2209674"/>
            <a:ext cx="228496" cy="238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E07B5C-FF7F-1A7A-A2DD-CC02CC33868A}"/>
              </a:ext>
            </a:extLst>
          </p:cNvPr>
          <p:cNvSpPr/>
          <p:nvPr/>
        </p:nvSpPr>
        <p:spPr bwMode="white">
          <a:xfrm>
            <a:off x="10451900" y="2209674"/>
            <a:ext cx="209454" cy="238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0FCE9AE-5B54-E3F8-9032-2A0668785E14}"/>
              </a:ext>
            </a:extLst>
          </p:cNvPr>
          <p:cNvSpPr/>
          <p:nvPr/>
        </p:nvSpPr>
        <p:spPr bwMode="white">
          <a:xfrm>
            <a:off x="3149553" y="4402586"/>
            <a:ext cx="266578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3715B62-4DDB-4CD6-175D-F94B2DA469AC}"/>
              </a:ext>
            </a:extLst>
          </p:cNvPr>
          <p:cNvSpPr/>
          <p:nvPr/>
        </p:nvSpPr>
        <p:spPr bwMode="white">
          <a:xfrm>
            <a:off x="4196826" y="4402586"/>
            <a:ext cx="266578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600E90B-D3D3-055C-24EE-F3054FBAE359}"/>
              </a:ext>
            </a:extLst>
          </p:cNvPr>
          <p:cNvSpPr/>
          <p:nvPr/>
        </p:nvSpPr>
        <p:spPr bwMode="white">
          <a:xfrm>
            <a:off x="8185983" y="4402586"/>
            <a:ext cx="266579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2FC7073-0080-1E66-97AC-A451B9B6D939}"/>
              </a:ext>
            </a:extLst>
          </p:cNvPr>
          <p:cNvSpPr/>
          <p:nvPr/>
        </p:nvSpPr>
        <p:spPr bwMode="white">
          <a:xfrm>
            <a:off x="9233256" y="4402586"/>
            <a:ext cx="266578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2F787A-DC10-613E-C066-E729FB17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368AD5-F332-EAE3-B943-63CCCBCD0BB3}"/>
              </a:ext>
            </a:extLst>
          </p:cNvPr>
          <p:cNvSpPr/>
          <p:nvPr/>
        </p:nvSpPr>
        <p:spPr bwMode="white">
          <a:xfrm>
            <a:off x="7900363" y="2419420"/>
            <a:ext cx="257057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01E9B2-5AC6-285D-DCE7-529D3654B4F3}"/>
              </a:ext>
            </a:extLst>
          </p:cNvPr>
          <p:cNvSpPr/>
          <p:nvPr/>
        </p:nvSpPr>
        <p:spPr bwMode="white">
          <a:xfrm>
            <a:off x="7909884" y="3296581"/>
            <a:ext cx="238016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6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