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F2B740-4393-FD7E-54AF-E50922910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50" b="31398"/>
          <a:stretch/>
        </p:blipFill>
        <p:spPr>
          <a:xfrm>
            <a:off x="4181620" y="4125961"/>
            <a:ext cx="3828760" cy="708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1F60C68-6F6E-5618-B619-AE9848347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245" b="67566"/>
          <a:stretch/>
        </p:blipFill>
        <p:spPr>
          <a:xfrm>
            <a:off x="1829687" y="1845967"/>
            <a:ext cx="8689942" cy="102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BB51D4-3BE6-C5D6-E3F8-A07B7B7958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22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68C506-2003-D82A-2C92-C493E163E7F0}"/>
              </a:ext>
            </a:extLst>
          </p:cNvPr>
          <p:cNvSpPr/>
          <p:nvPr/>
        </p:nvSpPr>
        <p:spPr bwMode="white">
          <a:xfrm>
            <a:off x="2045157" y="3057132"/>
            <a:ext cx="8292496" cy="981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50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8958B8-873E-FF9E-E2EE-9B6BF818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3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86660F-5600-0920-2045-CA5F9AD7C761}"/>
              </a:ext>
            </a:extLst>
          </p:cNvPr>
          <p:cNvSpPr/>
          <p:nvPr/>
        </p:nvSpPr>
        <p:spPr bwMode="white">
          <a:xfrm>
            <a:off x="1892826" y="1750041"/>
            <a:ext cx="257057" cy="199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4945C89-4B1A-7314-9657-A807EDEFBFBF}"/>
              </a:ext>
            </a:extLst>
          </p:cNvPr>
          <p:cNvSpPr/>
          <p:nvPr/>
        </p:nvSpPr>
        <p:spPr bwMode="white">
          <a:xfrm>
            <a:off x="4044495" y="1750041"/>
            <a:ext cx="257057" cy="199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809307-1366-F48A-209C-3924E3AB7349}"/>
              </a:ext>
            </a:extLst>
          </p:cNvPr>
          <p:cNvSpPr/>
          <p:nvPr/>
        </p:nvSpPr>
        <p:spPr bwMode="white">
          <a:xfrm>
            <a:off x="7291041" y="1750041"/>
            <a:ext cx="266578" cy="199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311A47-A28D-8481-386D-B87859C88DD5}"/>
              </a:ext>
            </a:extLst>
          </p:cNvPr>
          <p:cNvSpPr/>
          <p:nvPr/>
        </p:nvSpPr>
        <p:spPr bwMode="white">
          <a:xfrm>
            <a:off x="10547107" y="1750041"/>
            <a:ext cx="257058" cy="199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678A2DF-C53D-2A91-D8AC-60B5C9FBB1ED}"/>
              </a:ext>
            </a:extLst>
          </p:cNvPr>
          <p:cNvSpPr/>
          <p:nvPr/>
        </p:nvSpPr>
        <p:spPr bwMode="white">
          <a:xfrm>
            <a:off x="1892826" y="2692603"/>
            <a:ext cx="257057" cy="199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8CDF8F0-A126-DE7C-E84E-C4203E0BBE39}"/>
              </a:ext>
            </a:extLst>
          </p:cNvPr>
          <p:cNvSpPr/>
          <p:nvPr/>
        </p:nvSpPr>
        <p:spPr bwMode="white">
          <a:xfrm>
            <a:off x="4044495" y="2692603"/>
            <a:ext cx="257057" cy="199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CBCF923-EF23-6186-2A39-09304A22A2E5}"/>
              </a:ext>
            </a:extLst>
          </p:cNvPr>
          <p:cNvSpPr/>
          <p:nvPr/>
        </p:nvSpPr>
        <p:spPr bwMode="white">
          <a:xfrm>
            <a:off x="7291041" y="2730686"/>
            <a:ext cx="266578" cy="161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FAD174C-B58B-A46F-713B-AED766CB7F65}"/>
              </a:ext>
            </a:extLst>
          </p:cNvPr>
          <p:cNvSpPr/>
          <p:nvPr/>
        </p:nvSpPr>
        <p:spPr bwMode="white">
          <a:xfrm>
            <a:off x="10547107" y="2692603"/>
            <a:ext cx="257058" cy="199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94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3C5699-B2F9-4C1D-47EA-4DB9F0DAD0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40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31DBC6D-D1A7-6CBA-4341-2AD39F28E92F}"/>
              </a:ext>
            </a:extLst>
          </p:cNvPr>
          <p:cNvSpPr/>
          <p:nvPr/>
        </p:nvSpPr>
        <p:spPr bwMode="white">
          <a:xfrm>
            <a:off x="3187636" y="1666886"/>
            <a:ext cx="247537" cy="27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3160635-1C61-E70C-5261-13EE450334C9}"/>
              </a:ext>
            </a:extLst>
          </p:cNvPr>
          <p:cNvSpPr/>
          <p:nvPr/>
        </p:nvSpPr>
        <p:spPr bwMode="white">
          <a:xfrm>
            <a:off x="4234909" y="1676426"/>
            <a:ext cx="257057" cy="267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23FBF0A-C08C-B9C3-117A-8205C3E5C6EB}"/>
              </a:ext>
            </a:extLst>
          </p:cNvPr>
          <p:cNvSpPr/>
          <p:nvPr/>
        </p:nvSpPr>
        <p:spPr bwMode="white">
          <a:xfrm>
            <a:off x="5291702" y="1676426"/>
            <a:ext cx="238016" cy="267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1FC58BD-135D-C60A-E573-83EA9FB9D026}"/>
              </a:ext>
            </a:extLst>
          </p:cNvPr>
          <p:cNvSpPr/>
          <p:nvPr/>
        </p:nvSpPr>
        <p:spPr bwMode="white">
          <a:xfrm>
            <a:off x="8919074" y="1666886"/>
            <a:ext cx="247537" cy="27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29DEFCB-6388-5969-F5B5-5308C6026262}"/>
              </a:ext>
            </a:extLst>
          </p:cNvPr>
          <p:cNvSpPr/>
          <p:nvPr/>
        </p:nvSpPr>
        <p:spPr bwMode="white">
          <a:xfrm>
            <a:off x="9975867" y="1666886"/>
            <a:ext cx="238016" cy="27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BA24FEF-F6EF-6234-C131-63966949A704}"/>
              </a:ext>
            </a:extLst>
          </p:cNvPr>
          <p:cNvSpPr/>
          <p:nvPr/>
        </p:nvSpPr>
        <p:spPr bwMode="white">
          <a:xfrm>
            <a:off x="11013619" y="1676426"/>
            <a:ext cx="266579" cy="267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7B4E132-ECCD-646F-1655-5EA81069457F}"/>
              </a:ext>
            </a:extLst>
          </p:cNvPr>
          <p:cNvSpPr/>
          <p:nvPr/>
        </p:nvSpPr>
        <p:spPr bwMode="white">
          <a:xfrm>
            <a:off x="3187636" y="2611279"/>
            <a:ext cx="257057" cy="27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FCEECA8-3562-1A8B-C57C-12108BC6CCB8}"/>
              </a:ext>
            </a:extLst>
          </p:cNvPr>
          <p:cNvSpPr/>
          <p:nvPr/>
        </p:nvSpPr>
        <p:spPr bwMode="white">
          <a:xfrm>
            <a:off x="4234909" y="2611279"/>
            <a:ext cx="247537" cy="27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2862323-F92E-D950-89ED-8517D37047D6}"/>
              </a:ext>
            </a:extLst>
          </p:cNvPr>
          <p:cNvSpPr/>
          <p:nvPr/>
        </p:nvSpPr>
        <p:spPr bwMode="white">
          <a:xfrm>
            <a:off x="5291702" y="2611279"/>
            <a:ext cx="238016" cy="27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AF4DE97-6271-F7B8-F7DB-D2E9F371D6EB}"/>
              </a:ext>
            </a:extLst>
          </p:cNvPr>
          <p:cNvSpPr/>
          <p:nvPr/>
        </p:nvSpPr>
        <p:spPr bwMode="white">
          <a:xfrm>
            <a:off x="8919074" y="2611279"/>
            <a:ext cx="247537" cy="27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2200B46-23B0-FC19-EC7F-C40515A85015}"/>
              </a:ext>
            </a:extLst>
          </p:cNvPr>
          <p:cNvSpPr/>
          <p:nvPr/>
        </p:nvSpPr>
        <p:spPr bwMode="white">
          <a:xfrm>
            <a:off x="9966347" y="2611279"/>
            <a:ext cx="266578" cy="27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5E8C8DA-1E68-BF4E-C5C3-012C34D9508B}"/>
              </a:ext>
            </a:extLst>
          </p:cNvPr>
          <p:cNvSpPr/>
          <p:nvPr/>
        </p:nvSpPr>
        <p:spPr bwMode="white">
          <a:xfrm>
            <a:off x="11023140" y="2611279"/>
            <a:ext cx="238016" cy="27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82BD686-FA94-1AA3-915D-E4E378934C7D}"/>
              </a:ext>
            </a:extLst>
          </p:cNvPr>
          <p:cNvSpPr/>
          <p:nvPr/>
        </p:nvSpPr>
        <p:spPr bwMode="white">
          <a:xfrm>
            <a:off x="3187636" y="3727379"/>
            <a:ext cx="247537" cy="28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F3E74F5-4670-F3B8-1DD4-9881D36C3B65}"/>
              </a:ext>
            </a:extLst>
          </p:cNvPr>
          <p:cNvSpPr/>
          <p:nvPr/>
        </p:nvSpPr>
        <p:spPr bwMode="white">
          <a:xfrm>
            <a:off x="4234909" y="3727379"/>
            <a:ext cx="247537" cy="28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465B569-7A1F-7D2F-0EE5-BA5D82A4D5B0}"/>
              </a:ext>
            </a:extLst>
          </p:cNvPr>
          <p:cNvSpPr/>
          <p:nvPr/>
        </p:nvSpPr>
        <p:spPr bwMode="white">
          <a:xfrm>
            <a:off x="5291702" y="3727379"/>
            <a:ext cx="247537" cy="28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982EC182-1CC1-AE11-69BE-4B1704BD9CB2}"/>
              </a:ext>
            </a:extLst>
          </p:cNvPr>
          <p:cNvSpPr/>
          <p:nvPr/>
        </p:nvSpPr>
        <p:spPr bwMode="white">
          <a:xfrm>
            <a:off x="8909553" y="3736919"/>
            <a:ext cx="266578" cy="267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ED2CE24C-4BA9-BA70-D4A8-AE75D401834A}"/>
              </a:ext>
            </a:extLst>
          </p:cNvPr>
          <p:cNvSpPr/>
          <p:nvPr/>
        </p:nvSpPr>
        <p:spPr bwMode="white">
          <a:xfrm>
            <a:off x="9975867" y="3727379"/>
            <a:ext cx="238016" cy="27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0C0EF514-D813-DA49-1299-B8774EC12267}"/>
              </a:ext>
            </a:extLst>
          </p:cNvPr>
          <p:cNvSpPr/>
          <p:nvPr/>
        </p:nvSpPr>
        <p:spPr bwMode="white">
          <a:xfrm>
            <a:off x="11023140" y="3727379"/>
            <a:ext cx="247537" cy="28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28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2B9A0F-2BD5-6A8B-78FB-02FFA5481D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34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1C59E0-8F01-8A53-3B75-58D1F7A1FA7C}"/>
              </a:ext>
            </a:extLst>
          </p:cNvPr>
          <p:cNvSpPr/>
          <p:nvPr/>
        </p:nvSpPr>
        <p:spPr bwMode="white">
          <a:xfrm>
            <a:off x="7767074" y="3573891"/>
            <a:ext cx="247537" cy="276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6B53164-AE7E-463C-21E5-3843B452E907}"/>
              </a:ext>
            </a:extLst>
          </p:cNvPr>
          <p:cNvSpPr/>
          <p:nvPr/>
        </p:nvSpPr>
        <p:spPr bwMode="white">
          <a:xfrm>
            <a:off x="8462082" y="3716943"/>
            <a:ext cx="257057" cy="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701869D-A966-EC86-1E13-15FB0FA8E660}"/>
              </a:ext>
            </a:extLst>
          </p:cNvPr>
          <p:cNvSpPr/>
          <p:nvPr/>
        </p:nvSpPr>
        <p:spPr bwMode="white">
          <a:xfrm>
            <a:off x="9166611" y="3573891"/>
            <a:ext cx="171371" cy="276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1285DD1-9D1A-F6A3-C051-B163A5DAF1B7}"/>
              </a:ext>
            </a:extLst>
          </p:cNvPr>
          <p:cNvSpPr/>
          <p:nvPr/>
        </p:nvSpPr>
        <p:spPr bwMode="white">
          <a:xfrm>
            <a:off x="10194842" y="3573891"/>
            <a:ext cx="247537" cy="276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DB4DD27-CB28-C03A-5909-BBA2AF0F6782}"/>
              </a:ext>
            </a:extLst>
          </p:cNvPr>
          <p:cNvSpPr/>
          <p:nvPr/>
        </p:nvSpPr>
        <p:spPr bwMode="white">
          <a:xfrm>
            <a:off x="2311735" y="4355907"/>
            <a:ext cx="1837487" cy="352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23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2023-07-23T16:08:37Z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