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6AED6B-27E5-5844-911B-217609673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0" b="30897"/>
          <a:stretch/>
        </p:blipFill>
        <p:spPr>
          <a:xfrm>
            <a:off x="4001110" y="4188402"/>
            <a:ext cx="4189780" cy="68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2D8AD7-FB06-8ACF-3E3B-0EDCF027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BE1494-4E49-05E0-6AFF-22F491DEFE07}"/>
              </a:ext>
            </a:extLst>
          </p:cNvPr>
          <p:cNvSpPr/>
          <p:nvPr/>
        </p:nvSpPr>
        <p:spPr bwMode="white">
          <a:xfrm>
            <a:off x="7072066" y="2373440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F02696-A387-8867-0D1C-67DB48F9DDD6}"/>
              </a:ext>
            </a:extLst>
          </p:cNvPr>
          <p:cNvSpPr/>
          <p:nvPr/>
        </p:nvSpPr>
        <p:spPr bwMode="white">
          <a:xfrm>
            <a:off x="8128859" y="2373440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E4ECD6-A498-FFA2-29DC-F6D1539485FE}"/>
              </a:ext>
            </a:extLst>
          </p:cNvPr>
          <p:cNvSpPr/>
          <p:nvPr/>
        </p:nvSpPr>
        <p:spPr bwMode="white">
          <a:xfrm>
            <a:off x="9176132" y="2373440"/>
            <a:ext cx="25705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76B9930-6C23-87DE-C182-527D86C1766D}"/>
              </a:ext>
            </a:extLst>
          </p:cNvPr>
          <p:cNvSpPr/>
          <p:nvPr/>
        </p:nvSpPr>
        <p:spPr bwMode="white">
          <a:xfrm>
            <a:off x="7072066" y="3232254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FDF2C69-C420-EC49-9840-DC2B9E425805}"/>
              </a:ext>
            </a:extLst>
          </p:cNvPr>
          <p:cNvSpPr/>
          <p:nvPr/>
        </p:nvSpPr>
        <p:spPr bwMode="white">
          <a:xfrm>
            <a:off x="8128859" y="3232254"/>
            <a:ext cx="25705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D768CA4-F7F4-03C9-5AB6-AFE410186826}"/>
              </a:ext>
            </a:extLst>
          </p:cNvPr>
          <p:cNvSpPr/>
          <p:nvPr/>
        </p:nvSpPr>
        <p:spPr bwMode="white">
          <a:xfrm>
            <a:off x="9176132" y="3232254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4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B13133-D032-CA16-E8C5-0B5C7BB6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2BB6FB-019D-DBC7-4480-6CEFCD4CA137}"/>
              </a:ext>
            </a:extLst>
          </p:cNvPr>
          <p:cNvSpPr/>
          <p:nvPr/>
        </p:nvSpPr>
        <p:spPr bwMode="white">
          <a:xfrm>
            <a:off x="1445355" y="2465889"/>
            <a:ext cx="9044628" cy="581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A1D4CF-F07F-A861-FB83-BC20F411B4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888184-9E1E-7283-C5C9-BD4D1AA2BDD5}"/>
              </a:ext>
            </a:extLst>
          </p:cNvPr>
          <p:cNvSpPr/>
          <p:nvPr/>
        </p:nvSpPr>
        <p:spPr bwMode="white">
          <a:xfrm>
            <a:off x="2283173" y="1649287"/>
            <a:ext cx="238016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1E5FB9-15DC-8ECD-89F9-05E097971656}"/>
              </a:ext>
            </a:extLst>
          </p:cNvPr>
          <p:cNvSpPr/>
          <p:nvPr/>
        </p:nvSpPr>
        <p:spPr bwMode="white">
          <a:xfrm>
            <a:off x="4663338" y="1649287"/>
            <a:ext cx="238016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CBC006-0F5C-4C32-648C-04637A236B79}"/>
              </a:ext>
            </a:extLst>
          </p:cNvPr>
          <p:cNvSpPr/>
          <p:nvPr/>
        </p:nvSpPr>
        <p:spPr bwMode="white">
          <a:xfrm>
            <a:off x="7053024" y="1649287"/>
            <a:ext cx="228495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F25C0D-517F-701D-4AB1-BE9F6ACC2AFB}"/>
              </a:ext>
            </a:extLst>
          </p:cNvPr>
          <p:cNvSpPr/>
          <p:nvPr/>
        </p:nvSpPr>
        <p:spPr bwMode="white">
          <a:xfrm>
            <a:off x="9461752" y="1649287"/>
            <a:ext cx="161851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11FDC4-4786-EF25-1F2D-EB008D64FBB7}"/>
              </a:ext>
            </a:extLst>
          </p:cNvPr>
          <p:cNvSpPr/>
          <p:nvPr/>
        </p:nvSpPr>
        <p:spPr bwMode="white">
          <a:xfrm>
            <a:off x="2283173" y="2222304"/>
            <a:ext cx="238016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91643D-EAA1-7D00-17A2-1081A381AC7D}"/>
              </a:ext>
            </a:extLst>
          </p:cNvPr>
          <p:cNvSpPr/>
          <p:nvPr/>
        </p:nvSpPr>
        <p:spPr bwMode="white">
          <a:xfrm>
            <a:off x="4663338" y="2222304"/>
            <a:ext cx="238016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E88525E-4C1F-527E-6890-273925A0377C}"/>
              </a:ext>
            </a:extLst>
          </p:cNvPr>
          <p:cNvSpPr/>
          <p:nvPr/>
        </p:nvSpPr>
        <p:spPr bwMode="white">
          <a:xfrm>
            <a:off x="7043504" y="2222304"/>
            <a:ext cx="24753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E105F2-0D84-0A04-0425-A8FB21CD2ADC}"/>
              </a:ext>
            </a:extLst>
          </p:cNvPr>
          <p:cNvSpPr/>
          <p:nvPr/>
        </p:nvSpPr>
        <p:spPr bwMode="white">
          <a:xfrm>
            <a:off x="9461752" y="2222304"/>
            <a:ext cx="161851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94A41D7-9CB2-21EB-7D17-68BEAF074BEC}"/>
              </a:ext>
            </a:extLst>
          </p:cNvPr>
          <p:cNvSpPr/>
          <p:nvPr/>
        </p:nvSpPr>
        <p:spPr bwMode="white">
          <a:xfrm>
            <a:off x="2273652" y="2795320"/>
            <a:ext cx="25705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5EA87D2-AAAC-65AF-A2CD-86E24E840D7E}"/>
              </a:ext>
            </a:extLst>
          </p:cNvPr>
          <p:cNvSpPr/>
          <p:nvPr/>
        </p:nvSpPr>
        <p:spPr bwMode="white">
          <a:xfrm>
            <a:off x="4663338" y="2795320"/>
            <a:ext cx="25705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2A9636B-2F08-20F5-3F6E-C81C653C8E77}"/>
              </a:ext>
            </a:extLst>
          </p:cNvPr>
          <p:cNvSpPr/>
          <p:nvPr/>
        </p:nvSpPr>
        <p:spPr bwMode="white">
          <a:xfrm>
            <a:off x="7043504" y="2795320"/>
            <a:ext cx="247537" cy="2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E963E50-0454-FF2A-4C89-C35F8956DCA1}"/>
              </a:ext>
            </a:extLst>
          </p:cNvPr>
          <p:cNvSpPr/>
          <p:nvPr/>
        </p:nvSpPr>
        <p:spPr bwMode="white">
          <a:xfrm>
            <a:off x="9433190" y="2804871"/>
            <a:ext cx="238016" cy="25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81EDE9-C5F3-C10A-05E1-C2936CD8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C09FF4-0AF1-B8F0-108C-B38D9A6E6B0D}"/>
              </a:ext>
            </a:extLst>
          </p:cNvPr>
          <p:cNvSpPr/>
          <p:nvPr/>
        </p:nvSpPr>
        <p:spPr bwMode="white">
          <a:xfrm>
            <a:off x="2007074" y="2465337"/>
            <a:ext cx="171371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F95DFD-5027-FE11-8B4F-C19FB5880A04}"/>
              </a:ext>
            </a:extLst>
          </p:cNvPr>
          <p:cNvSpPr/>
          <p:nvPr/>
        </p:nvSpPr>
        <p:spPr bwMode="white">
          <a:xfrm>
            <a:off x="3035305" y="2465337"/>
            <a:ext cx="238016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6A5B5A-26B6-F754-6AB3-4CBDB12A70CB}"/>
              </a:ext>
            </a:extLst>
          </p:cNvPr>
          <p:cNvSpPr/>
          <p:nvPr/>
        </p:nvSpPr>
        <p:spPr bwMode="white">
          <a:xfrm>
            <a:off x="5367867" y="2465337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2C95E3-BFC6-374C-698B-DCCB327394CF}"/>
              </a:ext>
            </a:extLst>
          </p:cNvPr>
          <p:cNvSpPr/>
          <p:nvPr/>
        </p:nvSpPr>
        <p:spPr bwMode="white">
          <a:xfrm>
            <a:off x="6405619" y="2465337"/>
            <a:ext cx="266578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4F5C51-D1AB-56AF-6B3D-107001F2C18E}"/>
              </a:ext>
            </a:extLst>
          </p:cNvPr>
          <p:cNvSpPr/>
          <p:nvPr/>
        </p:nvSpPr>
        <p:spPr bwMode="white">
          <a:xfrm>
            <a:off x="8747702" y="2465337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E11787-68CC-403D-A633-3794E35B5339}"/>
              </a:ext>
            </a:extLst>
          </p:cNvPr>
          <p:cNvSpPr/>
          <p:nvPr/>
        </p:nvSpPr>
        <p:spPr bwMode="white">
          <a:xfrm>
            <a:off x="9804495" y="2465337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2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CEE4E3-6519-BB1C-99CD-B414C886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9DDCE2-AA58-BDB9-C2A3-FFF80F815A68}"/>
              </a:ext>
            </a:extLst>
          </p:cNvPr>
          <p:cNvSpPr/>
          <p:nvPr/>
        </p:nvSpPr>
        <p:spPr bwMode="white">
          <a:xfrm>
            <a:off x="2226049" y="2933296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E2A471-DA76-D719-691A-F9EC5485A634}"/>
              </a:ext>
            </a:extLst>
          </p:cNvPr>
          <p:cNvSpPr/>
          <p:nvPr/>
        </p:nvSpPr>
        <p:spPr bwMode="white">
          <a:xfrm>
            <a:off x="5948628" y="2933296"/>
            <a:ext cx="247537" cy="25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C52401-3A37-5497-48EC-FD088FF82608}"/>
              </a:ext>
            </a:extLst>
          </p:cNvPr>
          <p:cNvSpPr/>
          <p:nvPr/>
        </p:nvSpPr>
        <p:spPr bwMode="white">
          <a:xfrm>
            <a:off x="9699768" y="2933296"/>
            <a:ext cx="238015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0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