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1F39C8-A39D-8773-6F34-7D6FEFA24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770" r="52845" b="33539"/>
          <a:stretch/>
        </p:blipFill>
        <p:spPr>
          <a:xfrm>
            <a:off x="2922365" y="4265345"/>
            <a:ext cx="6347270" cy="66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A189D6-B78A-4564-4D26-96BC92DF80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0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EC0959-0C28-828F-8298-7975FAF257A3}"/>
              </a:ext>
            </a:extLst>
          </p:cNvPr>
          <p:cNvSpPr/>
          <p:nvPr/>
        </p:nvSpPr>
        <p:spPr bwMode="white">
          <a:xfrm>
            <a:off x="1483438" y="4067912"/>
            <a:ext cx="238016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636C64-EF77-F54E-A356-20FA98FE543D}"/>
              </a:ext>
            </a:extLst>
          </p:cNvPr>
          <p:cNvSpPr/>
          <p:nvPr/>
        </p:nvSpPr>
        <p:spPr bwMode="white">
          <a:xfrm>
            <a:off x="2521190" y="4067912"/>
            <a:ext cx="266578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A6EA7E-21EA-D844-0C44-B31BF5BA843E}"/>
              </a:ext>
            </a:extLst>
          </p:cNvPr>
          <p:cNvSpPr/>
          <p:nvPr/>
        </p:nvSpPr>
        <p:spPr bwMode="white">
          <a:xfrm>
            <a:off x="3577983" y="4067912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86BBBD-F4C8-DE25-7698-896ABA3544F7}"/>
              </a:ext>
            </a:extLst>
          </p:cNvPr>
          <p:cNvSpPr/>
          <p:nvPr/>
        </p:nvSpPr>
        <p:spPr bwMode="white">
          <a:xfrm>
            <a:off x="7119669" y="4067912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052956-B690-1CA2-854A-F15336A67B67}"/>
              </a:ext>
            </a:extLst>
          </p:cNvPr>
          <p:cNvSpPr/>
          <p:nvPr/>
        </p:nvSpPr>
        <p:spPr bwMode="white">
          <a:xfrm>
            <a:off x="8166942" y="4067912"/>
            <a:ext cx="238016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1B0CE5-29A6-FB8B-C41B-F7525837E64E}"/>
              </a:ext>
            </a:extLst>
          </p:cNvPr>
          <p:cNvSpPr/>
          <p:nvPr/>
        </p:nvSpPr>
        <p:spPr bwMode="white">
          <a:xfrm>
            <a:off x="9214214" y="4067912"/>
            <a:ext cx="24753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6BACF2B-77CE-0E7B-7A70-69C9FDAFB072}"/>
              </a:ext>
            </a:extLst>
          </p:cNvPr>
          <p:cNvSpPr/>
          <p:nvPr/>
        </p:nvSpPr>
        <p:spPr bwMode="white">
          <a:xfrm>
            <a:off x="1473917" y="4887656"/>
            <a:ext cx="266578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0F7AB6-532E-BA5A-171B-57E64ABF60D5}"/>
              </a:ext>
            </a:extLst>
          </p:cNvPr>
          <p:cNvSpPr/>
          <p:nvPr/>
        </p:nvSpPr>
        <p:spPr bwMode="white">
          <a:xfrm>
            <a:off x="2530710" y="4878125"/>
            <a:ext cx="238016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2CB4659-50B9-FC3B-E717-878FB6C6A90D}"/>
              </a:ext>
            </a:extLst>
          </p:cNvPr>
          <p:cNvSpPr/>
          <p:nvPr/>
        </p:nvSpPr>
        <p:spPr bwMode="white">
          <a:xfrm>
            <a:off x="3577983" y="4878125"/>
            <a:ext cx="247537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44FAC16-B366-C366-59C9-71FDD438B786}"/>
              </a:ext>
            </a:extLst>
          </p:cNvPr>
          <p:cNvSpPr/>
          <p:nvPr/>
        </p:nvSpPr>
        <p:spPr bwMode="white">
          <a:xfrm>
            <a:off x="7119669" y="4878125"/>
            <a:ext cx="238016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78B59C-98D8-1829-BA33-551025C28225}"/>
              </a:ext>
            </a:extLst>
          </p:cNvPr>
          <p:cNvSpPr/>
          <p:nvPr/>
        </p:nvSpPr>
        <p:spPr bwMode="white">
          <a:xfrm>
            <a:off x="8176462" y="4887656"/>
            <a:ext cx="238016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A205B6B-9A7F-B5B2-24D6-EE863C4B5966}"/>
              </a:ext>
            </a:extLst>
          </p:cNvPr>
          <p:cNvSpPr/>
          <p:nvPr/>
        </p:nvSpPr>
        <p:spPr bwMode="white">
          <a:xfrm>
            <a:off x="9214214" y="4887656"/>
            <a:ext cx="247537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3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C0B813-88B6-2F5C-F631-473213CC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E07ACD-013D-86AF-3C52-04B0B6B96D12}"/>
              </a:ext>
            </a:extLst>
          </p:cNvPr>
          <p:cNvSpPr/>
          <p:nvPr/>
        </p:nvSpPr>
        <p:spPr bwMode="white">
          <a:xfrm>
            <a:off x="1740495" y="2121493"/>
            <a:ext cx="8863735" cy="742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6B0CF-FD97-3D98-0864-14D1DBCAAD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5B953E-B303-073E-93AC-911C12549EDA}"/>
              </a:ext>
            </a:extLst>
          </p:cNvPr>
          <p:cNvSpPr/>
          <p:nvPr/>
        </p:nvSpPr>
        <p:spPr bwMode="white">
          <a:xfrm>
            <a:off x="9071404" y="3784936"/>
            <a:ext cx="390346" cy="324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741C67-C70F-D708-4AE8-1627A50B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53F00A-25AF-41E1-13B0-330AE64B1636}"/>
              </a:ext>
            </a:extLst>
          </p:cNvPr>
          <p:cNvSpPr/>
          <p:nvPr/>
        </p:nvSpPr>
        <p:spPr bwMode="white">
          <a:xfrm>
            <a:off x="2797289" y="2236834"/>
            <a:ext cx="618842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5435F2-6EBC-3A34-D958-8C07EEB8E840}"/>
              </a:ext>
            </a:extLst>
          </p:cNvPr>
          <p:cNvSpPr/>
          <p:nvPr/>
        </p:nvSpPr>
        <p:spPr bwMode="white">
          <a:xfrm>
            <a:off x="6443702" y="2246361"/>
            <a:ext cx="580760" cy="2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1C29BD-D006-7D2C-6D8D-43AA576C1A63}"/>
              </a:ext>
            </a:extLst>
          </p:cNvPr>
          <p:cNvSpPr/>
          <p:nvPr/>
        </p:nvSpPr>
        <p:spPr bwMode="white">
          <a:xfrm>
            <a:off x="10061553" y="2236834"/>
            <a:ext cx="609322" cy="266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0B48E9-B989-F862-EAF1-4BA3E8584FD0}"/>
              </a:ext>
            </a:extLst>
          </p:cNvPr>
          <p:cNvSpPr/>
          <p:nvPr/>
        </p:nvSpPr>
        <p:spPr bwMode="white">
          <a:xfrm>
            <a:off x="5225057" y="3551570"/>
            <a:ext cx="2208793" cy="35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2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