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894D4A-E2EC-148A-CAE0-E2FF1F6C6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2" b="31083"/>
          <a:stretch/>
        </p:blipFill>
        <p:spPr>
          <a:xfrm>
            <a:off x="4168524" y="4180275"/>
            <a:ext cx="3854952" cy="666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g_16777215">
            <a:extLst>
              <a:ext uri="{FF2B5EF4-FFF2-40B4-BE49-F238E27FC236}">
                <a16:creationId xmlns:a16="http://schemas.microsoft.com/office/drawing/2014/main" id="{25916782-B385-14E7-591C-EF2FBDB85D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7" y="4396292"/>
            <a:ext cx="11520000" cy="2269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01EE8560-6E72-72D0-4E80-595115F723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1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3DC465-0C76-7829-775C-AB96FEDF832E}"/>
              </a:ext>
            </a:extLst>
          </p:cNvPr>
          <p:cNvSpPr/>
          <p:nvPr/>
        </p:nvSpPr>
        <p:spPr bwMode="white">
          <a:xfrm>
            <a:off x="1074049" y="3670807"/>
            <a:ext cx="238016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A39AFA-BD20-5754-A208-46405FAD2392}"/>
              </a:ext>
            </a:extLst>
          </p:cNvPr>
          <p:cNvSpPr/>
          <p:nvPr/>
        </p:nvSpPr>
        <p:spPr bwMode="white">
          <a:xfrm>
            <a:off x="2130842" y="3670807"/>
            <a:ext cx="238016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AF0C67-AD4D-DEF5-E4A6-2ACD5684B932}"/>
              </a:ext>
            </a:extLst>
          </p:cNvPr>
          <p:cNvSpPr/>
          <p:nvPr/>
        </p:nvSpPr>
        <p:spPr bwMode="white">
          <a:xfrm>
            <a:off x="3168595" y="3680348"/>
            <a:ext cx="257057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73E7B8-5581-E922-5A99-5D2D847C9D05}"/>
              </a:ext>
            </a:extLst>
          </p:cNvPr>
          <p:cNvSpPr/>
          <p:nvPr/>
        </p:nvSpPr>
        <p:spPr bwMode="white">
          <a:xfrm>
            <a:off x="5558280" y="3670807"/>
            <a:ext cx="247537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1700F4-6588-2A28-F6CB-659646F23EDF}"/>
              </a:ext>
            </a:extLst>
          </p:cNvPr>
          <p:cNvSpPr/>
          <p:nvPr/>
        </p:nvSpPr>
        <p:spPr bwMode="white">
          <a:xfrm>
            <a:off x="6615074" y="3670807"/>
            <a:ext cx="238015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8CC4F41-7BDA-D52E-F37D-CA0249167DF3}"/>
              </a:ext>
            </a:extLst>
          </p:cNvPr>
          <p:cNvSpPr/>
          <p:nvPr/>
        </p:nvSpPr>
        <p:spPr bwMode="white">
          <a:xfrm>
            <a:off x="8481123" y="3680348"/>
            <a:ext cx="266578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A935D02-D344-D073-B015-9386D5E2619E}"/>
              </a:ext>
            </a:extLst>
          </p:cNvPr>
          <p:cNvSpPr/>
          <p:nvPr/>
        </p:nvSpPr>
        <p:spPr bwMode="white">
          <a:xfrm>
            <a:off x="9537917" y="3670807"/>
            <a:ext cx="247537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4397CC5-D71B-08D2-B7C8-A2C3C45ED486}"/>
              </a:ext>
            </a:extLst>
          </p:cNvPr>
          <p:cNvSpPr/>
          <p:nvPr/>
        </p:nvSpPr>
        <p:spPr bwMode="white">
          <a:xfrm>
            <a:off x="10505907" y="3670807"/>
            <a:ext cx="346820" cy="32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4397CC5-D71B-08D2-B7C8-A2C3C45ED486}"/>
              </a:ext>
            </a:extLst>
          </p:cNvPr>
          <p:cNvSpPr/>
          <p:nvPr/>
        </p:nvSpPr>
        <p:spPr bwMode="white">
          <a:xfrm>
            <a:off x="2484125" y="6123061"/>
            <a:ext cx="346820" cy="32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4397CC5-D71B-08D2-B7C8-A2C3C45ED486}"/>
              </a:ext>
            </a:extLst>
          </p:cNvPr>
          <p:cNvSpPr/>
          <p:nvPr/>
        </p:nvSpPr>
        <p:spPr bwMode="white">
          <a:xfrm>
            <a:off x="4507105" y="6116514"/>
            <a:ext cx="346820" cy="32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4397CC5-D71B-08D2-B7C8-A2C3C45ED486}"/>
              </a:ext>
            </a:extLst>
          </p:cNvPr>
          <p:cNvSpPr/>
          <p:nvPr/>
        </p:nvSpPr>
        <p:spPr bwMode="white">
          <a:xfrm>
            <a:off x="5558280" y="6116514"/>
            <a:ext cx="346820" cy="32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4397CC5-D71B-08D2-B7C8-A2C3C45ED486}"/>
              </a:ext>
            </a:extLst>
          </p:cNvPr>
          <p:cNvSpPr/>
          <p:nvPr/>
        </p:nvSpPr>
        <p:spPr bwMode="white">
          <a:xfrm>
            <a:off x="6632545" y="6128440"/>
            <a:ext cx="346820" cy="32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4397CC5-D71B-08D2-B7C8-A2C3C45ED486}"/>
              </a:ext>
            </a:extLst>
          </p:cNvPr>
          <p:cNvSpPr/>
          <p:nvPr/>
        </p:nvSpPr>
        <p:spPr bwMode="white">
          <a:xfrm>
            <a:off x="8341033" y="6116514"/>
            <a:ext cx="346820" cy="32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4397CC5-D71B-08D2-B7C8-A2C3C45ED486}"/>
              </a:ext>
            </a:extLst>
          </p:cNvPr>
          <p:cNvSpPr/>
          <p:nvPr/>
        </p:nvSpPr>
        <p:spPr bwMode="white">
          <a:xfrm>
            <a:off x="8954198" y="6143794"/>
            <a:ext cx="346820" cy="32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F4397CC5-D71B-08D2-B7C8-A2C3C45ED486}"/>
              </a:ext>
            </a:extLst>
          </p:cNvPr>
          <p:cNvSpPr/>
          <p:nvPr/>
        </p:nvSpPr>
        <p:spPr bwMode="white">
          <a:xfrm>
            <a:off x="9702701" y="6116514"/>
            <a:ext cx="346820" cy="32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F4397CC5-D71B-08D2-B7C8-A2C3C45ED486}"/>
              </a:ext>
            </a:extLst>
          </p:cNvPr>
          <p:cNvSpPr/>
          <p:nvPr/>
        </p:nvSpPr>
        <p:spPr bwMode="white">
          <a:xfrm>
            <a:off x="10687464" y="6100731"/>
            <a:ext cx="346820" cy="32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3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427427-0658-876D-E141-50FE4464A1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6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B6C5DA-E1C7-173D-0B34-D24368705FCD}"/>
              </a:ext>
            </a:extLst>
          </p:cNvPr>
          <p:cNvSpPr/>
          <p:nvPr/>
        </p:nvSpPr>
        <p:spPr bwMode="white">
          <a:xfrm>
            <a:off x="1312066" y="2665950"/>
            <a:ext cx="2027900" cy="590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5D7CF8-0E7C-7247-2172-A1F6B327FD62}"/>
              </a:ext>
            </a:extLst>
          </p:cNvPr>
          <p:cNvSpPr/>
          <p:nvPr/>
        </p:nvSpPr>
        <p:spPr bwMode="white">
          <a:xfrm>
            <a:off x="4987041" y="2665950"/>
            <a:ext cx="5636231" cy="581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1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12A0A6-D44B-5214-12FA-9147960062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7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E545F6-D04E-F48A-0826-B434B368A5CB}"/>
              </a:ext>
            </a:extLst>
          </p:cNvPr>
          <p:cNvSpPr/>
          <p:nvPr/>
        </p:nvSpPr>
        <p:spPr bwMode="white">
          <a:xfrm>
            <a:off x="6872132" y="2048170"/>
            <a:ext cx="238015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CA157A-3FD0-FCEF-6284-56592CBD8D13}"/>
              </a:ext>
            </a:extLst>
          </p:cNvPr>
          <p:cNvSpPr/>
          <p:nvPr/>
        </p:nvSpPr>
        <p:spPr bwMode="white">
          <a:xfrm>
            <a:off x="7557619" y="2114934"/>
            <a:ext cx="257057" cy="20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4D4650-E407-FBA1-A2C4-055F9C4EF8F1}"/>
              </a:ext>
            </a:extLst>
          </p:cNvPr>
          <p:cNvSpPr/>
          <p:nvPr/>
        </p:nvSpPr>
        <p:spPr bwMode="white">
          <a:xfrm>
            <a:off x="8233586" y="2048170"/>
            <a:ext cx="238016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BC1FF6-AF98-F6D7-D0FC-A039DAD77B55}"/>
              </a:ext>
            </a:extLst>
          </p:cNvPr>
          <p:cNvSpPr/>
          <p:nvPr/>
        </p:nvSpPr>
        <p:spPr bwMode="white">
          <a:xfrm>
            <a:off x="9280859" y="2057708"/>
            <a:ext cx="266578" cy="267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5BDD3A-C8E9-4DF5-6A3A-D03DD4BA278A}"/>
              </a:ext>
            </a:extLst>
          </p:cNvPr>
          <p:cNvSpPr/>
          <p:nvPr/>
        </p:nvSpPr>
        <p:spPr bwMode="white">
          <a:xfrm>
            <a:off x="6643636" y="2725346"/>
            <a:ext cx="2218315" cy="362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86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0CD564-0466-626E-EB60-A3B0FA61F8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5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CF051D-684B-EAF3-72D2-2EF2BEF8566D}"/>
              </a:ext>
            </a:extLst>
          </p:cNvPr>
          <p:cNvSpPr/>
          <p:nvPr/>
        </p:nvSpPr>
        <p:spPr bwMode="white">
          <a:xfrm>
            <a:off x="8071735" y="2318930"/>
            <a:ext cx="161852" cy="25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DEF8B7-978F-432C-1348-919EDA43102F}"/>
              </a:ext>
            </a:extLst>
          </p:cNvPr>
          <p:cNvSpPr/>
          <p:nvPr/>
        </p:nvSpPr>
        <p:spPr bwMode="white">
          <a:xfrm>
            <a:off x="9947305" y="2318930"/>
            <a:ext cx="238016" cy="267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