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5BBE1DD-BF2B-C8B5-FA4A-D4401B8363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972" b="27528"/>
          <a:stretch/>
        </p:blipFill>
        <p:spPr>
          <a:xfrm>
            <a:off x="3647439" y="4213587"/>
            <a:ext cx="4897122" cy="7006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B1F60C68-6F6E-5618-B619-AE98483475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5245" b="67566"/>
          <a:stretch/>
        </p:blipFill>
        <p:spPr>
          <a:xfrm>
            <a:off x="1829687" y="1845967"/>
            <a:ext cx="8689942" cy="10250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F97F0BF-B6B8-D4FA-F8BD-936B31AE9EE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0900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0660615-5C1F-3757-812F-5B497A8AD15D}"/>
              </a:ext>
            </a:extLst>
          </p:cNvPr>
          <p:cNvSpPr/>
          <p:nvPr/>
        </p:nvSpPr>
        <p:spPr bwMode="white">
          <a:xfrm>
            <a:off x="2502148" y="4830465"/>
            <a:ext cx="257057" cy="276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64E7FC6-ACF4-EAC7-B203-E985C4AC5776}"/>
              </a:ext>
            </a:extLst>
          </p:cNvPr>
          <p:cNvSpPr/>
          <p:nvPr/>
        </p:nvSpPr>
        <p:spPr bwMode="white">
          <a:xfrm>
            <a:off x="4358677" y="4830465"/>
            <a:ext cx="238016" cy="276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812DF92-DD36-2CAD-DA20-1BE13CD86B37}"/>
              </a:ext>
            </a:extLst>
          </p:cNvPr>
          <p:cNvSpPr/>
          <p:nvPr/>
        </p:nvSpPr>
        <p:spPr bwMode="white">
          <a:xfrm>
            <a:off x="5405950" y="4830465"/>
            <a:ext cx="247537" cy="276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8768021-7449-C5DE-EBE8-E508B74A4F71}"/>
              </a:ext>
            </a:extLst>
          </p:cNvPr>
          <p:cNvSpPr/>
          <p:nvPr/>
        </p:nvSpPr>
        <p:spPr bwMode="white">
          <a:xfrm>
            <a:off x="7005421" y="4830465"/>
            <a:ext cx="266579" cy="276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9335148-D401-631D-8F62-4B3A8242B816}"/>
              </a:ext>
            </a:extLst>
          </p:cNvPr>
          <p:cNvSpPr/>
          <p:nvPr/>
        </p:nvSpPr>
        <p:spPr bwMode="white">
          <a:xfrm>
            <a:off x="8090776" y="4830465"/>
            <a:ext cx="180892" cy="276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D3F31A7-64BF-36E2-6192-F6AA0DDDF4F1}"/>
              </a:ext>
            </a:extLst>
          </p:cNvPr>
          <p:cNvSpPr/>
          <p:nvPr/>
        </p:nvSpPr>
        <p:spPr bwMode="white">
          <a:xfrm>
            <a:off x="9671206" y="4830465"/>
            <a:ext cx="247537" cy="276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0B94A4A-E3A0-3035-0ED4-8E02F39F86EA}"/>
              </a:ext>
            </a:extLst>
          </p:cNvPr>
          <p:cNvSpPr/>
          <p:nvPr/>
        </p:nvSpPr>
        <p:spPr bwMode="white">
          <a:xfrm>
            <a:off x="10718479" y="4830465"/>
            <a:ext cx="247537" cy="276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70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22DCC50-8615-BEF2-5B45-9DF926742C8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505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6FEE557-9F3F-F765-3F6A-6BB16F4F6903}"/>
              </a:ext>
            </a:extLst>
          </p:cNvPr>
          <p:cNvSpPr/>
          <p:nvPr/>
        </p:nvSpPr>
        <p:spPr bwMode="white">
          <a:xfrm>
            <a:off x="2340297" y="1875505"/>
            <a:ext cx="238016" cy="2668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3A051DF-7FBC-93F7-E0B1-2F5A6542EBBC}"/>
              </a:ext>
            </a:extLst>
          </p:cNvPr>
          <p:cNvSpPr/>
          <p:nvPr/>
        </p:nvSpPr>
        <p:spPr bwMode="white">
          <a:xfrm>
            <a:off x="4729983" y="1875505"/>
            <a:ext cx="238016" cy="2668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B7F7390-A641-69B5-B9EA-732B0063A8E7}"/>
              </a:ext>
            </a:extLst>
          </p:cNvPr>
          <p:cNvSpPr/>
          <p:nvPr/>
        </p:nvSpPr>
        <p:spPr bwMode="white">
          <a:xfrm>
            <a:off x="7110148" y="1875505"/>
            <a:ext cx="238016" cy="2668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C8F0F75-64B0-29DF-F399-306DD473F00E}"/>
              </a:ext>
            </a:extLst>
          </p:cNvPr>
          <p:cNvSpPr/>
          <p:nvPr/>
        </p:nvSpPr>
        <p:spPr bwMode="white">
          <a:xfrm>
            <a:off x="9490314" y="1875505"/>
            <a:ext cx="247537" cy="2668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76EBBF9B-725B-3B22-9247-21242B920AD2}"/>
              </a:ext>
            </a:extLst>
          </p:cNvPr>
          <p:cNvSpPr/>
          <p:nvPr/>
        </p:nvSpPr>
        <p:spPr bwMode="white">
          <a:xfrm>
            <a:off x="2349818" y="2533178"/>
            <a:ext cx="228495" cy="2668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D9CDE911-6E0C-28EB-4300-EA6AA55BD962}"/>
              </a:ext>
            </a:extLst>
          </p:cNvPr>
          <p:cNvSpPr/>
          <p:nvPr/>
        </p:nvSpPr>
        <p:spPr bwMode="white">
          <a:xfrm>
            <a:off x="4729983" y="2533178"/>
            <a:ext cx="238016" cy="2668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A0570BC4-3F56-D31D-6CDF-175B6EAE35F3}"/>
              </a:ext>
            </a:extLst>
          </p:cNvPr>
          <p:cNvSpPr/>
          <p:nvPr/>
        </p:nvSpPr>
        <p:spPr bwMode="white">
          <a:xfrm>
            <a:off x="7110148" y="2533178"/>
            <a:ext cx="238016" cy="2668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8CF05909-70C4-89AD-74FB-768E484F4E95}"/>
              </a:ext>
            </a:extLst>
          </p:cNvPr>
          <p:cNvSpPr/>
          <p:nvPr/>
        </p:nvSpPr>
        <p:spPr bwMode="white">
          <a:xfrm>
            <a:off x="9490314" y="2533178"/>
            <a:ext cx="257057" cy="2668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8E77B899-DF0B-B644-2738-C7EBC79BEDBC}"/>
              </a:ext>
            </a:extLst>
          </p:cNvPr>
          <p:cNvSpPr/>
          <p:nvPr/>
        </p:nvSpPr>
        <p:spPr bwMode="white">
          <a:xfrm>
            <a:off x="2340297" y="3190850"/>
            <a:ext cx="257057" cy="2668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3185551E-9510-EFF2-FABC-1823B0FBA967}"/>
              </a:ext>
            </a:extLst>
          </p:cNvPr>
          <p:cNvSpPr/>
          <p:nvPr/>
        </p:nvSpPr>
        <p:spPr bwMode="white">
          <a:xfrm>
            <a:off x="4729983" y="3190850"/>
            <a:ext cx="238016" cy="2764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514CA60C-EB28-B170-0BE3-859086904C13}"/>
              </a:ext>
            </a:extLst>
          </p:cNvPr>
          <p:cNvSpPr/>
          <p:nvPr/>
        </p:nvSpPr>
        <p:spPr bwMode="white">
          <a:xfrm>
            <a:off x="7110148" y="3200382"/>
            <a:ext cx="238016" cy="2668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D4A09E77-C292-8824-35CB-E79A43661D5C}"/>
              </a:ext>
            </a:extLst>
          </p:cNvPr>
          <p:cNvSpPr/>
          <p:nvPr/>
        </p:nvSpPr>
        <p:spPr bwMode="white">
          <a:xfrm>
            <a:off x="9490314" y="3190850"/>
            <a:ext cx="247537" cy="2764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539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6" grpId="0" animBg="1"/>
      <p:bldP spid="17" grpId="0" animBg="1"/>
      <p:bldP spid="18" grpId="0" animBg="1"/>
      <p:bldP spid="19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EC36579-DF24-BA6A-DD23-2725F9FF4FF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998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1D5411C-CCE3-F422-31D2-B805F793AC05}"/>
              </a:ext>
            </a:extLst>
          </p:cNvPr>
          <p:cNvSpPr/>
          <p:nvPr/>
        </p:nvSpPr>
        <p:spPr bwMode="white">
          <a:xfrm>
            <a:off x="1093090" y="3493250"/>
            <a:ext cx="247537" cy="2761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A9B48A8-C426-C4A9-E9F9-15D2153A2389}"/>
              </a:ext>
            </a:extLst>
          </p:cNvPr>
          <p:cNvSpPr/>
          <p:nvPr/>
        </p:nvSpPr>
        <p:spPr bwMode="white">
          <a:xfrm>
            <a:off x="2149884" y="3493250"/>
            <a:ext cx="247537" cy="2761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54F067D-6D55-0987-7A18-486887BFF8F3}"/>
              </a:ext>
            </a:extLst>
          </p:cNvPr>
          <p:cNvSpPr/>
          <p:nvPr/>
        </p:nvSpPr>
        <p:spPr bwMode="white">
          <a:xfrm>
            <a:off x="3197157" y="3493250"/>
            <a:ext cx="247537" cy="2761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74CAFBE-AA0A-1DBC-ECAA-B6D7AB478AC3}"/>
              </a:ext>
            </a:extLst>
          </p:cNvPr>
          <p:cNvSpPr/>
          <p:nvPr/>
        </p:nvSpPr>
        <p:spPr bwMode="white">
          <a:xfrm>
            <a:off x="5577322" y="3493250"/>
            <a:ext cx="257057" cy="266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555096C-5306-C19C-A9FB-F82350D225D9}"/>
              </a:ext>
            </a:extLst>
          </p:cNvPr>
          <p:cNvSpPr/>
          <p:nvPr/>
        </p:nvSpPr>
        <p:spPr bwMode="white">
          <a:xfrm>
            <a:off x="6634115" y="3493250"/>
            <a:ext cx="247537" cy="2761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06DE3FE-69D8-4EC5-E352-854C673B5C6D}"/>
              </a:ext>
            </a:extLst>
          </p:cNvPr>
          <p:cNvSpPr/>
          <p:nvPr/>
        </p:nvSpPr>
        <p:spPr bwMode="white">
          <a:xfrm>
            <a:off x="8747702" y="3493250"/>
            <a:ext cx="247537" cy="2761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BBCF2C2-C2A3-23CF-3CDF-E196C1B905A2}"/>
              </a:ext>
            </a:extLst>
          </p:cNvPr>
          <p:cNvSpPr/>
          <p:nvPr/>
        </p:nvSpPr>
        <p:spPr bwMode="white">
          <a:xfrm>
            <a:off x="9804495" y="3493250"/>
            <a:ext cx="247537" cy="2761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89CD554-794B-9A74-F570-C0A1F751E1EF}"/>
              </a:ext>
            </a:extLst>
          </p:cNvPr>
          <p:cNvSpPr/>
          <p:nvPr/>
        </p:nvSpPr>
        <p:spPr bwMode="white">
          <a:xfrm>
            <a:off x="10851768" y="3493250"/>
            <a:ext cx="247537" cy="2761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344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15C5FD1-344C-A073-4757-E951701EF61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758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C9ECC53-CE49-7F7A-E012-5E65B63782A1}"/>
              </a:ext>
            </a:extLst>
          </p:cNvPr>
          <p:cNvSpPr/>
          <p:nvPr/>
        </p:nvSpPr>
        <p:spPr bwMode="white">
          <a:xfrm>
            <a:off x="1607206" y="2476925"/>
            <a:ext cx="247537" cy="276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3A7D8B4-30C9-4984-F638-0A22D09A7D00}"/>
              </a:ext>
            </a:extLst>
          </p:cNvPr>
          <p:cNvSpPr/>
          <p:nvPr/>
        </p:nvSpPr>
        <p:spPr bwMode="white">
          <a:xfrm>
            <a:off x="5596363" y="2476925"/>
            <a:ext cx="247537" cy="276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3CF5A11-8244-8D03-5BFB-09AF854A8698}"/>
              </a:ext>
            </a:extLst>
          </p:cNvPr>
          <p:cNvSpPr/>
          <p:nvPr/>
        </p:nvSpPr>
        <p:spPr bwMode="white">
          <a:xfrm>
            <a:off x="9585520" y="2476925"/>
            <a:ext cx="247537" cy="276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60B90FF-4635-1F7A-92B7-C59154E94242}"/>
              </a:ext>
            </a:extLst>
          </p:cNvPr>
          <p:cNvSpPr/>
          <p:nvPr/>
        </p:nvSpPr>
        <p:spPr bwMode="white">
          <a:xfrm>
            <a:off x="1616727" y="3411424"/>
            <a:ext cx="238016" cy="2669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C8AF690-B211-CBDD-7828-45A455A89AD1}"/>
              </a:ext>
            </a:extLst>
          </p:cNvPr>
          <p:cNvSpPr/>
          <p:nvPr/>
        </p:nvSpPr>
        <p:spPr bwMode="white">
          <a:xfrm>
            <a:off x="5044165" y="3401888"/>
            <a:ext cx="247537" cy="276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FAFADA3-0A92-938A-5267-28F79FFB651D}"/>
              </a:ext>
            </a:extLst>
          </p:cNvPr>
          <p:cNvSpPr/>
          <p:nvPr/>
        </p:nvSpPr>
        <p:spPr bwMode="white">
          <a:xfrm>
            <a:off x="9585520" y="3401888"/>
            <a:ext cx="247537" cy="276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555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7</cp:revision>
  <dcterms:created xsi:type="dcterms:W3CDTF">2023-07-20T00:26:43Z</dcterms:created>
  <dcterms:modified xsi:type="dcterms:W3CDTF">2023-07-23T16:04:40Z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