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6115BA-E16D-D770-B007-C45A477464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" t="12227" r="60834" b="34332"/>
          <a:stretch/>
        </p:blipFill>
        <p:spPr>
          <a:xfrm>
            <a:off x="3493477" y="4314328"/>
            <a:ext cx="5205046" cy="552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1C93FC-2581-944C-5835-1FE02C4A0E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6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9372D7-830E-5EA9-8B20-E8E981878AE2}"/>
              </a:ext>
            </a:extLst>
          </p:cNvPr>
          <p:cNvSpPr/>
          <p:nvPr/>
        </p:nvSpPr>
        <p:spPr bwMode="white">
          <a:xfrm>
            <a:off x="5720132" y="2742179"/>
            <a:ext cx="1854950" cy="609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411F7A-F9E4-97DC-4338-96C527ED4479}"/>
              </a:ext>
            </a:extLst>
          </p:cNvPr>
          <p:cNvSpPr/>
          <p:nvPr/>
        </p:nvSpPr>
        <p:spPr bwMode="white">
          <a:xfrm>
            <a:off x="10499504" y="2704064"/>
            <a:ext cx="476033" cy="647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7DD3CA9-CD79-B464-FA4E-01F8FD3C4410}"/>
              </a:ext>
            </a:extLst>
          </p:cNvPr>
          <p:cNvSpPr/>
          <p:nvPr/>
        </p:nvSpPr>
        <p:spPr bwMode="white">
          <a:xfrm>
            <a:off x="2511669" y="3685522"/>
            <a:ext cx="238016" cy="276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6EDAD6B-F226-ACD9-34AB-FDA91473A083}"/>
              </a:ext>
            </a:extLst>
          </p:cNvPr>
          <p:cNvSpPr/>
          <p:nvPr/>
        </p:nvSpPr>
        <p:spPr bwMode="white">
          <a:xfrm>
            <a:off x="6386578" y="3685522"/>
            <a:ext cx="238016" cy="276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8626387-2A7D-C081-E791-728608DB73C1}"/>
              </a:ext>
            </a:extLst>
          </p:cNvPr>
          <p:cNvSpPr/>
          <p:nvPr/>
        </p:nvSpPr>
        <p:spPr bwMode="white">
          <a:xfrm>
            <a:off x="10271008" y="3685522"/>
            <a:ext cx="247537" cy="285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9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4C4B23-0925-3046-C78D-6E6AD5B10C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8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F8D759-0C2C-5C3D-F694-462F1D234F43}"/>
              </a:ext>
            </a:extLst>
          </p:cNvPr>
          <p:cNvSpPr/>
          <p:nvPr/>
        </p:nvSpPr>
        <p:spPr bwMode="white">
          <a:xfrm>
            <a:off x="2159404" y="3817008"/>
            <a:ext cx="238016" cy="27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966439-1D82-F662-46BD-6825CA135BBB}"/>
              </a:ext>
            </a:extLst>
          </p:cNvPr>
          <p:cNvSpPr/>
          <p:nvPr/>
        </p:nvSpPr>
        <p:spPr bwMode="white">
          <a:xfrm>
            <a:off x="3216198" y="3826531"/>
            <a:ext cx="238016" cy="26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0A8F37-9BB9-1B07-09E7-78A28742D5F1}"/>
              </a:ext>
            </a:extLst>
          </p:cNvPr>
          <p:cNvSpPr/>
          <p:nvPr/>
        </p:nvSpPr>
        <p:spPr bwMode="white">
          <a:xfrm>
            <a:off x="6957818" y="3826531"/>
            <a:ext cx="247537" cy="27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5BBFA32-26E4-331C-248E-6D507FC9ADFE}"/>
              </a:ext>
            </a:extLst>
          </p:cNvPr>
          <p:cNvSpPr/>
          <p:nvPr/>
        </p:nvSpPr>
        <p:spPr bwMode="white">
          <a:xfrm>
            <a:off x="8005090" y="3826531"/>
            <a:ext cx="238015" cy="26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923BAE-25B0-87AA-3403-68FF78424E2C}"/>
              </a:ext>
            </a:extLst>
          </p:cNvPr>
          <p:cNvSpPr/>
          <p:nvPr/>
        </p:nvSpPr>
        <p:spPr bwMode="white">
          <a:xfrm>
            <a:off x="9061884" y="3817008"/>
            <a:ext cx="247537" cy="285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9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038268-8590-68B9-EAC0-454C50576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3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1A6A1E-E9CE-BE56-1113-EC97801C29F6}"/>
              </a:ext>
            </a:extLst>
          </p:cNvPr>
          <p:cNvSpPr/>
          <p:nvPr/>
        </p:nvSpPr>
        <p:spPr bwMode="white">
          <a:xfrm>
            <a:off x="2159404" y="1874612"/>
            <a:ext cx="238016" cy="2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027F88-C126-384D-4CD9-F8F6B125FFE1}"/>
              </a:ext>
            </a:extLst>
          </p:cNvPr>
          <p:cNvSpPr/>
          <p:nvPr/>
        </p:nvSpPr>
        <p:spPr bwMode="white">
          <a:xfrm>
            <a:off x="5044165" y="1874612"/>
            <a:ext cx="238016" cy="2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0C9172E-1E15-6EDE-1ED4-1FA165E81D4A}"/>
              </a:ext>
            </a:extLst>
          </p:cNvPr>
          <p:cNvSpPr/>
          <p:nvPr/>
        </p:nvSpPr>
        <p:spPr bwMode="white">
          <a:xfrm>
            <a:off x="7957487" y="1874612"/>
            <a:ext cx="180892" cy="2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DCB61F-BB2F-526E-87F6-8F68AF4C40C2}"/>
              </a:ext>
            </a:extLst>
          </p:cNvPr>
          <p:cNvSpPr/>
          <p:nvPr/>
        </p:nvSpPr>
        <p:spPr bwMode="white">
          <a:xfrm>
            <a:off x="10813685" y="1874612"/>
            <a:ext cx="247537" cy="2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02B57A6-31E7-E9F5-19FA-77559623F4FD}"/>
              </a:ext>
            </a:extLst>
          </p:cNvPr>
          <p:cNvSpPr/>
          <p:nvPr/>
        </p:nvSpPr>
        <p:spPr bwMode="white">
          <a:xfrm>
            <a:off x="2187966" y="2979613"/>
            <a:ext cx="180892" cy="2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505C00E-942E-51BA-2E8E-D4C9AEDF7092}"/>
              </a:ext>
            </a:extLst>
          </p:cNvPr>
          <p:cNvSpPr/>
          <p:nvPr/>
        </p:nvSpPr>
        <p:spPr bwMode="white">
          <a:xfrm>
            <a:off x="5072727" y="2979613"/>
            <a:ext cx="171371" cy="2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B8059C2-29EE-5C4A-425D-A7F66F88469B}"/>
              </a:ext>
            </a:extLst>
          </p:cNvPr>
          <p:cNvSpPr/>
          <p:nvPr/>
        </p:nvSpPr>
        <p:spPr bwMode="white">
          <a:xfrm>
            <a:off x="7938446" y="2979613"/>
            <a:ext cx="238015" cy="2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FFDB6CE-765A-B5D7-AF71-BFAEC259802A}"/>
              </a:ext>
            </a:extLst>
          </p:cNvPr>
          <p:cNvSpPr/>
          <p:nvPr/>
        </p:nvSpPr>
        <p:spPr bwMode="white">
          <a:xfrm>
            <a:off x="10804165" y="2979613"/>
            <a:ext cx="266579" cy="2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9F623C-846B-CC36-6AB1-DD956AEDAA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9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0F82E1-A4A0-0665-9C60-C0CED0B3B98A}"/>
              </a:ext>
            </a:extLst>
          </p:cNvPr>
          <p:cNvSpPr/>
          <p:nvPr/>
        </p:nvSpPr>
        <p:spPr bwMode="white">
          <a:xfrm>
            <a:off x="6815008" y="3884436"/>
            <a:ext cx="418909" cy="333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45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