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1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>
            <a:extLst>
              <a:ext uri="{FF2B5EF4-FFF2-40B4-BE49-F238E27FC236}">
                <a16:creationId xmlns:a16="http://schemas.microsoft.com/office/drawing/2014/main" id="{B1F60C68-6F6E-5618-B619-AE98483475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9" t="51799" r="30370" b="25467"/>
          <a:stretch/>
        </p:blipFill>
        <p:spPr>
          <a:xfrm>
            <a:off x="3462703" y="4238017"/>
            <a:ext cx="5266593" cy="5987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B1F60C68-6F6E-5618-B619-AE98483475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5245" b="67566"/>
          <a:stretch/>
        </p:blipFill>
        <p:spPr>
          <a:xfrm>
            <a:off x="1829687" y="1845967"/>
            <a:ext cx="8689942" cy="1025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2AC6868-0757-DA50-B5C5-05ECE2AB9D9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07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E035F0A-2BB6-8B1C-5750-5E0045EAD774}"/>
              </a:ext>
            </a:extLst>
          </p:cNvPr>
          <p:cNvSpPr/>
          <p:nvPr/>
        </p:nvSpPr>
        <p:spPr bwMode="white">
          <a:xfrm>
            <a:off x="2102280" y="3981076"/>
            <a:ext cx="247537" cy="276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06C33B6-5F6B-3325-B6AC-58BCA48E851D}"/>
              </a:ext>
            </a:extLst>
          </p:cNvPr>
          <p:cNvSpPr/>
          <p:nvPr/>
        </p:nvSpPr>
        <p:spPr bwMode="white">
          <a:xfrm>
            <a:off x="3159074" y="3981076"/>
            <a:ext cx="238016" cy="276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786422B-DF15-482F-3437-B8D7B3281A52}"/>
              </a:ext>
            </a:extLst>
          </p:cNvPr>
          <p:cNvSpPr/>
          <p:nvPr/>
        </p:nvSpPr>
        <p:spPr bwMode="white">
          <a:xfrm>
            <a:off x="6929256" y="3981076"/>
            <a:ext cx="247537" cy="276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9958206B-BB0F-68DB-291D-2D121E511B76}"/>
              </a:ext>
            </a:extLst>
          </p:cNvPr>
          <p:cNvSpPr/>
          <p:nvPr/>
        </p:nvSpPr>
        <p:spPr bwMode="white">
          <a:xfrm>
            <a:off x="8005090" y="3981076"/>
            <a:ext cx="180892" cy="276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EA5E337D-9AC3-E479-9396-0C0902135F6F}"/>
              </a:ext>
            </a:extLst>
          </p:cNvPr>
          <p:cNvSpPr/>
          <p:nvPr/>
        </p:nvSpPr>
        <p:spPr bwMode="white">
          <a:xfrm>
            <a:off x="9033322" y="3981076"/>
            <a:ext cx="257057" cy="276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2153648A-92DC-B966-E813-0963EA546710}"/>
              </a:ext>
            </a:extLst>
          </p:cNvPr>
          <p:cNvSpPr/>
          <p:nvPr/>
        </p:nvSpPr>
        <p:spPr bwMode="white">
          <a:xfrm>
            <a:off x="2226049" y="4791054"/>
            <a:ext cx="2237355" cy="3525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FFAF372F-6B40-4A0C-C8AD-2E6FAB3FB9EE}"/>
              </a:ext>
            </a:extLst>
          </p:cNvPr>
          <p:cNvSpPr/>
          <p:nvPr/>
        </p:nvSpPr>
        <p:spPr bwMode="white">
          <a:xfrm>
            <a:off x="7605223" y="4791054"/>
            <a:ext cx="2237355" cy="3525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141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3CBCB50-4903-F575-9A94-021C75829D9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876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BAA7571-1310-0411-7EF3-0C230095FF5C}"/>
              </a:ext>
            </a:extLst>
          </p:cNvPr>
          <p:cNvSpPr/>
          <p:nvPr/>
        </p:nvSpPr>
        <p:spPr bwMode="white">
          <a:xfrm>
            <a:off x="2435504" y="1627189"/>
            <a:ext cx="247537" cy="276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6FA5BE3-B46F-F6C6-35D7-19010131AE30}"/>
              </a:ext>
            </a:extLst>
          </p:cNvPr>
          <p:cNvSpPr/>
          <p:nvPr/>
        </p:nvSpPr>
        <p:spPr bwMode="white">
          <a:xfrm>
            <a:off x="6196165" y="1627189"/>
            <a:ext cx="238016" cy="276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86BE9A6-4856-2F2A-62D8-54E5A6F3E339}"/>
              </a:ext>
            </a:extLst>
          </p:cNvPr>
          <p:cNvSpPr/>
          <p:nvPr/>
        </p:nvSpPr>
        <p:spPr bwMode="white">
          <a:xfrm>
            <a:off x="10251966" y="1627189"/>
            <a:ext cx="238015" cy="276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0B35EA9-761F-9ECC-4B42-4770C0A75652}"/>
              </a:ext>
            </a:extLst>
          </p:cNvPr>
          <p:cNvSpPr/>
          <p:nvPr/>
        </p:nvSpPr>
        <p:spPr bwMode="white">
          <a:xfrm>
            <a:off x="4663338" y="2303659"/>
            <a:ext cx="380826" cy="3239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7EB9F8B-AE63-F684-6846-64429428A196}"/>
              </a:ext>
            </a:extLst>
          </p:cNvPr>
          <p:cNvSpPr/>
          <p:nvPr/>
        </p:nvSpPr>
        <p:spPr bwMode="white">
          <a:xfrm>
            <a:off x="5396429" y="2303659"/>
            <a:ext cx="1485223" cy="3239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F62B8AC-4EFA-CB92-2472-21C38B8E665A}"/>
              </a:ext>
            </a:extLst>
          </p:cNvPr>
          <p:cNvSpPr/>
          <p:nvPr/>
        </p:nvSpPr>
        <p:spPr bwMode="white">
          <a:xfrm>
            <a:off x="8719140" y="2303659"/>
            <a:ext cx="742611" cy="3239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D4845CD-97AC-F911-3E02-3789B93CC0CE}"/>
              </a:ext>
            </a:extLst>
          </p:cNvPr>
          <p:cNvSpPr/>
          <p:nvPr/>
        </p:nvSpPr>
        <p:spPr bwMode="white">
          <a:xfrm>
            <a:off x="9814016" y="2303659"/>
            <a:ext cx="1123437" cy="3239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9474345-D0EC-5B7E-29EB-77238BB021CD}"/>
              </a:ext>
            </a:extLst>
          </p:cNvPr>
          <p:cNvSpPr/>
          <p:nvPr/>
        </p:nvSpPr>
        <p:spPr bwMode="white">
          <a:xfrm>
            <a:off x="1921388" y="3942430"/>
            <a:ext cx="238016" cy="266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90824C2-6092-096A-4F5E-C1EDD2B73DCC}"/>
              </a:ext>
            </a:extLst>
          </p:cNvPr>
          <p:cNvSpPr/>
          <p:nvPr/>
        </p:nvSpPr>
        <p:spPr bwMode="white">
          <a:xfrm>
            <a:off x="4672859" y="3942430"/>
            <a:ext cx="238016" cy="266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11FD6FD7-5FA8-75E4-2663-8C38EB641E88}"/>
              </a:ext>
            </a:extLst>
          </p:cNvPr>
          <p:cNvSpPr/>
          <p:nvPr/>
        </p:nvSpPr>
        <p:spPr bwMode="white">
          <a:xfrm>
            <a:off x="7414809" y="3942430"/>
            <a:ext cx="257057" cy="257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9408D979-C170-50B4-4E2B-3C376A398436}"/>
              </a:ext>
            </a:extLst>
          </p:cNvPr>
          <p:cNvSpPr/>
          <p:nvPr/>
        </p:nvSpPr>
        <p:spPr bwMode="white">
          <a:xfrm>
            <a:off x="10175801" y="3942430"/>
            <a:ext cx="238016" cy="266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D0C32AAF-BE19-93CF-3425-AE77D60608B1}"/>
              </a:ext>
            </a:extLst>
          </p:cNvPr>
          <p:cNvSpPr/>
          <p:nvPr/>
        </p:nvSpPr>
        <p:spPr bwMode="white">
          <a:xfrm>
            <a:off x="1921388" y="4618900"/>
            <a:ext cx="238016" cy="266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327126DA-2BC8-84DC-8067-D99D814BB8F2}"/>
              </a:ext>
            </a:extLst>
          </p:cNvPr>
          <p:cNvSpPr/>
          <p:nvPr/>
        </p:nvSpPr>
        <p:spPr bwMode="white">
          <a:xfrm>
            <a:off x="4672859" y="4618900"/>
            <a:ext cx="238016" cy="266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E094545C-5E6B-3D43-9B0B-C9CEA80B1AD9}"/>
              </a:ext>
            </a:extLst>
          </p:cNvPr>
          <p:cNvSpPr/>
          <p:nvPr/>
        </p:nvSpPr>
        <p:spPr bwMode="white">
          <a:xfrm>
            <a:off x="7414809" y="4618900"/>
            <a:ext cx="257057" cy="257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594171B3-B1F8-74F5-F780-9F292D71E186}"/>
              </a:ext>
            </a:extLst>
          </p:cNvPr>
          <p:cNvSpPr/>
          <p:nvPr/>
        </p:nvSpPr>
        <p:spPr bwMode="white">
          <a:xfrm>
            <a:off x="10175801" y="4618900"/>
            <a:ext cx="238016" cy="266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31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DE4A64B-4159-EAD2-9262-3B31FFA1113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0692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DC7683E-E948-8598-3B8F-BD4AA2621619}"/>
              </a:ext>
            </a:extLst>
          </p:cNvPr>
          <p:cNvSpPr/>
          <p:nvPr/>
        </p:nvSpPr>
        <p:spPr bwMode="white">
          <a:xfrm>
            <a:off x="7709950" y="3228155"/>
            <a:ext cx="180892" cy="266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D6B52E2-8EE7-E00E-616E-63BF9073EF6C}"/>
              </a:ext>
            </a:extLst>
          </p:cNvPr>
          <p:cNvSpPr/>
          <p:nvPr/>
        </p:nvSpPr>
        <p:spPr bwMode="white">
          <a:xfrm>
            <a:off x="8376396" y="3285327"/>
            <a:ext cx="257057" cy="2096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2DF0040-1847-8446-22CD-76C5F206803C}"/>
              </a:ext>
            </a:extLst>
          </p:cNvPr>
          <p:cNvSpPr/>
          <p:nvPr/>
        </p:nvSpPr>
        <p:spPr bwMode="white">
          <a:xfrm>
            <a:off x="9080925" y="3228155"/>
            <a:ext cx="171371" cy="266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0C4654C-F532-07D6-E2EC-6EC51552E88C}"/>
              </a:ext>
            </a:extLst>
          </p:cNvPr>
          <p:cNvSpPr/>
          <p:nvPr/>
        </p:nvSpPr>
        <p:spPr bwMode="white">
          <a:xfrm>
            <a:off x="10099636" y="3228155"/>
            <a:ext cx="238016" cy="266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8A6CEC32-0D27-A783-BE58-5A4A0ABD090D}"/>
              </a:ext>
            </a:extLst>
          </p:cNvPr>
          <p:cNvSpPr/>
          <p:nvPr/>
        </p:nvSpPr>
        <p:spPr bwMode="white">
          <a:xfrm>
            <a:off x="7681388" y="4895687"/>
            <a:ext cx="247537" cy="276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D3CE9A75-048E-D099-0645-07B565AE5714}"/>
              </a:ext>
            </a:extLst>
          </p:cNvPr>
          <p:cNvSpPr/>
          <p:nvPr/>
        </p:nvSpPr>
        <p:spPr bwMode="white">
          <a:xfrm>
            <a:off x="8376396" y="4962388"/>
            <a:ext cx="257057" cy="200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644F92B1-4EBE-8743-D132-7644EB59D54E}"/>
              </a:ext>
            </a:extLst>
          </p:cNvPr>
          <p:cNvSpPr/>
          <p:nvPr/>
        </p:nvSpPr>
        <p:spPr bwMode="white">
          <a:xfrm>
            <a:off x="9080925" y="4895687"/>
            <a:ext cx="171371" cy="276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08E9CD22-3602-C2D6-A383-E99B32660F19}"/>
              </a:ext>
            </a:extLst>
          </p:cNvPr>
          <p:cNvSpPr/>
          <p:nvPr/>
        </p:nvSpPr>
        <p:spPr bwMode="white">
          <a:xfrm>
            <a:off x="10099636" y="4895687"/>
            <a:ext cx="257057" cy="276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84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6</cp:revision>
  <dcterms:created xsi:type="dcterms:W3CDTF">2023-07-20T00:26:43Z</dcterms:created>
  <dcterms:modified xsi:type="dcterms:W3CDTF">2023-07-23T16:01:54Z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