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DF1D76B8-3919-BAF8-39B8-9832B31516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8" r="66190" b="24972"/>
          <a:stretch/>
        </p:blipFill>
        <p:spPr>
          <a:xfrm>
            <a:off x="3938880" y="4159045"/>
            <a:ext cx="4471555" cy="747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B1F60C68-6F6E-5618-B619-AE9848347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5245" b="67566"/>
          <a:stretch/>
        </p:blipFill>
        <p:spPr>
          <a:xfrm>
            <a:off x="1829687" y="1845967"/>
            <a:ext cx="8689942" cy="1025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D517EF-F1C5-ADAE-C76F-A49979043A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78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C4BC6CE-4D5F-90F6-9242-2006A5C5F7EE}"/>
              </a:ext>
            </a:extLst>
          </p:cNvPr>
          <p:cNvSpPr/>
          <p:nvPr/>
        </p:nvSpPr>
        <p:spPr bwMode="white">
          <a:xfrm>
            <a:off x="1921388" y="1523024"/>
            <a:ext cx="228495" cy="266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274E817-CA13-F22F-8944-1E572C271CD5}"/>
              </a:ext>
            </a:extLst>
          </p:cNvPr>
          <p:cNvSpPr/>
          <p:nvPr/>
        </p:nvSpPr>
        <p:spPr bwMode="white">
          <a:xfrm>
            <a:off x="4511008" y="1523024"/>
            <a:ext cx="399867" cy="266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37DD67A-4F66-8B58-41C7-76A29125488A}"/>
              </a:ext>
            </a:extLst>
          </p:cNvPr>
          <p:cNvSpPr/>
          <p:nvPr/>
        </p:nvSpPr>
        <p:spPr bwMode="white">
          <a:xfrm>
            <a:off x="7786115" y="1523024"/>
            <a:ext cx="238015" cy="266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FAB4CA3-943D-DBAA-E1A3-A9FAB901264A}"/>
              </a:ext>
            </a:extLst>
          </p:cNvPr>
          <p:cNvSpPr/>
          <p:nvPr/>
        </p:nvSpPr>
        <p:spPr bwMode="white">
          <a:xfrm>
            <a:off x="10908892" y="1523024"/>
            <a:ext cx="238016" cy="266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7A658F7-8CB2-E225-870F-9D0B51896C76}"/>
              </a:ext>
            </a:extLst>
          </p:cNvPr>
          <p:cNvSpPr/>
          <p:nvPr/>
        </p:nvSpPr>
        <p:spPr bwMode="white">
          <a:xfrm>
            <a:off x="1921388" y="2152202"/>
            <a:ext cx="238016" cy="266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22C63F3-337F-007F-A3F4-73FD4C39B79F}"/>
              </a:ext>
            </a:extLst>
          </p:cNvPr>
          <p:cNvSpPr/>
          <p:nvPr/>
        </p:nvSpPr>
        <p:spPr bwMode="white">
          <a:xfrm>
            <a:off x="4491966" y="2152202"/>
            <a:ext cx="238016" cy="266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0EC0BCB-3880-4EEE-DE20-4EE6F9738647}"/>
              </a:ext>
            </a:extLst>
          </p:cNvPr>
          <p:cNvSpPr/>
          <p:nvPr/>
        </p:nvSpPr>
        <p:spPr bwMode="white">
          <a:xfrm>
            <a:off x="7786115" y="2152202"/>
            <a:ext cx="238015" cy="266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54988B4-265E-E7C0-668E-CE8D14018149}"/>
              </a:ext>
            </a:extLst>
          </p:cNvPr>
          <p:cNvSpPr/>
          <p:nvPr/>
        </p:nvSpPr>
        <p:spPr bwMode="white">
          <a:xfrm>
            <a:off x="10908892" y="2152202"/>
            <a:ext cx="238016" cy="266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1CEE4F3-F8D5-D6DD-86AC-BA30D38610AE}"/>
              </a:ext>
            </a:extLst>
          </p:cNvPr>
          <p:cNvSpPr/>
          <p:nvPr/>
        </p:nvSpPr>
        <p:spPr bwMode="white">
          <a:xfrm>
            <a:off x="1921388" y="2771846"/>
            <a:ext cx="238016" cy="276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0641F92-E7DA-86AA-BBB9-26D99216784C}"/>
              </a:ext>
            </a:extLst>
          </p:cNvPr>
          <p:cNvSpPr/>
          <p:nvPr/>
        </p:nvSpPr>
        <p:spPr bwMode="white">
          <a:xfrm>
            <a:off x="4491966" y="2771846"/>
            <a:ext cx="228495" cy="266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93DF395-66F4-45A0-206F-EC66B8370202}"/>
              </a:ext>
            </a:extLst>
          </p:cNvPr>
          <p:cNvSpPr/>
          <p:nvPr/>
        </p:nvSpPr>
        <p:spPr bwMode="white">
          <a:xfrm>
            <a:off x="7786115" y="2771846"/>
            <a:ext cx="247536" cy="266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A2139F9-D128-A262-BFB3-F6892F5B448F}"/>
              </a:ext>
            </a:extLst>
          </p:cNvPr>
          <p:cNvSpPr/>
          <p:nvPr/>
        </p:nvSpPr>
        <p:spPr bwMode="white">
          <a:xfrm>
            <a:off x="10927933" y="2771846"/>
            <a:ext cx="399867" cy="276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15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88161A9-F874-7B27-340F-3C7D0C133B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5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EE82A29-8670-2197-1147-51507720DB63}"/>
              </a:ext>
            </a:extLst>
          </p:cNvPr>
          <p:cNvSpPr/>
          <p:nvPr/>
        </p:nvSpPr>
        <p:spPr bwMode="white">
          <a:xfrm>
            <a:off x="2073719" y="1685636"/>
            <a:ext cx="257057" cy="200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43CF642-708B-512A-17DA-96E4BAEBC351}"/>
              </a:ext>
            </a:extLst>
          </p:cNvPr>
          <p:cNvSpPr/>
          <p:nvPr/>
        </p:nvSpPr>
        <p:spPr bwMode="white">
          <a:xfrm>
            <a:off x="4406280" y="1685636"/>
            <a:ext cx="266578" cy="200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2F3CBA1-0995-C264-4194-7C65CCCFA0C7}"/>
              </a:ext>
            </a:extLst>
          </p:cNvPr>
          <p:cNvSpPr/>
          <p:nvPr/>
        </p:nvSpPr>
        <p:spPr bwMode="white">
          <a:xfrm>
            <a:off x="7481454" y="1723784"/>
            <a:ext cx="257057" cy="162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43D62D6-AC75-2563-D7A3-7276AB31B3B1}"/>
              </a:ext>
            </a:extLst>
          </p:cNvPr>
          <p:cNvSpPr/>
          <p:nvPr/>
        </p:nvSpPr>
        <p:spPr bwMode="white">
          <a:xfrm>
            <a:off x="10366214" y="1685636"/>
            <a:ext cx="257057" cy="200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D83063F-5E44-D335-887C-77D9071E3C2A}"/>
              </a:ext>
            </a:extLst>
          </p:cNvPr>
          <p:cNvSpPr/>
          <p:nvPr/>
        </p:nvSpPr>
        <p:spPr bwMode="white">
          <a:xfrm>
            <a:off x="2073719" y="2591647"/>
            <a:ext cx="257057" cy="209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ADE7594-7318-3CA0-48FA-0B15BAAE1090}"/>
              </a:ext>
            </a:extLst>
          </p:cNvPr>
          <p:cNvSpPr/>
          <p:nvPr/>
        </p:nvSpPr>
        <p:spPr bwMode="white">
          <a:xfrm>
            <a:off x="4406280" y="2591647"/>
            <a:ext cx="266578" cy="209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8C904F4-6CC8-D795-156C-EAE6B238A846}"/>
              </a:ext>
            </a:extLst>
          </p:cNvPr>
          <p:cNvSpPr/>
          <p:nvPr/>
        </p:nvSpPr>
        <p:spPr bwMode="white">
          <a:xfrm>
            <a:off x="7471933" y="2591647"/>
            <a:ext cx="266578" cy="209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B0F601A-ADF7-1F9E-4A43-CB8D54F2F21F}"/>
              </a:ext>
            </a:extLst>
          </p:cNvPr>
          <p:cNvSpPr/>
          <p:nvPr/>
        </p:nvSpPr>
        <p:spPr bwMode="white">
          <a:xfrm>
            <a:off x="10366214" y="2591647"/>
            <a:ext cx="257057" cy="209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89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28FC6A-D35A-BCCC-DCF9-88D24085131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28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DD2D1BA-AF06-5EC1-A929-EA2B5030BFC4}"/>
              </a:ext>
            </a:extLst>
          </p:cNvPr>
          <p:cNvSpPr/>
          <p:nvPr/>
        </p:nvSpPr>
        <p:spPr bwMode="white">
          <a:xfrm>
            <a:off x="1721454" y="3711954"/>
            <a:ext cx="247537" cy="276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1CE5743-713A-21E9-D72D-85BC77827653}"/>
              </a:ext>
            </a:extLst>
          </p:cNvPr>
          <p:cNvSpPr/>
          <p:nvPr/>
        </p:nvSpPr>
        <p:spPr bwMode="white">
          <a:xfrm>
            <a:off x="2416462" y="3854793"/>
            <a:ext cx="257057" cy="4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306BDD7-7BF2-9A0A-9E73-523D630C646C}"/>
              </a:ext>
            </a:extLst>
          </p:cNvPr>
          <p:cNvSpPr/>
          <p:nvPr/>
        </p:nvSpPr>
        <p:spPr bwMode="white">
          <a:xfrm>
            <a:off x="3092429" y="3711954"/>
            <a:ext cx="247537" cy="276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9199C43-35C3-98A1-4049-A9D2DBB319C6}"/>
              </a:ext>
            </a:extLst>
          </p:cNvPr>
          <p:cNvSpPr/>
          <p:nvPr/>
        </p:nvSpPr>
        <p:spPr bwMode="white">
          <a:xfrm>
            <a:off x="4139702" y="3711954"/>
            <a:ext cx="247537" cy="276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993A496-A6B8-971D-5A31-FFC0E0021C3A}"/>
              </a:ext>
            </a:extLst>
          </p:cNvPr>
          <p:cNvSpPr/>
          <p:nvPr/>
        </p:nvSpPr>
        <p:spPr bwMode="white">
          <a:xfrm>
            <a:off x="6605553" y="3711954"/>
            <a:ext cx="238015" cy="276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5840159-0534-C592-A8DD-048CE4AC007B}"/>
              </a:ext>
            </a:extLst>
          </p:cNvPr>
          <p:cNvSpPr/>
          <p:nvPr/>
        </p:nvSpPr>
        <p:spPr bwMode="white">
          <a:xfrm>
            <a:off x="7291041" y="3854793"/>
            <a:ext cx="257057" cy="4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B0F7E6A-6C09-5ADD-8C2D-711E021148C3}"/>
              </a:ext>
            </a:extLst>
          </p:cNvPr>
          <p:cNvSpPr/>
          <p:nvPr/>
        </p:nvSpPr>
        <p:spPr bwMode="white">
          <a:xfrm>
            <a:off x="7967008" y="3711954"/>
            <a:ext cx="247537" cy="276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33BE108-B2C5-2E13-9A0F-9F5B9BA97795}"/>
              </a:ext>
            </a:extLst>
          </p:cNvPr>
          <p:cNvSpPr/>
          <p:nvPr/>
        </p:nvSpPr>
        <p:spPr bwMode="white">
          <a:xfrm>
            <a:off x="8662016" y="3769090"/>
            <a:ext cx="257057" cy="209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4D8AC02-F7A4-7AE8-1C06-FB9F3728C50C}"/>
              </a:ext>
            </a:extLst>
          </p:cNvPr>
          <p:cNvSpPr/>
          <p:nvPr/>
        </p:nvSpPr>
        <p:spPr bwMode="white">
          <a:xfrm>
            <a:off x="9337983" y="3711954"/>
            <a:ext cx="238015" cy="276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E81D7FC-7A03-AB09-BB14-88543EB1B556}"/>
              </a:ext>
            </a:extLst>
          </p:cNvPr>
          <p:cNvSpPr/>
          <p:nvPr/>
        </p:nvSpPr>
        <p:spPr bwMode="white">
          <a:xfrm>
            <a:off x="10385256" y="3711954"/>
            <a:ext cx="257057" cy="276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93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B260D3-90AC-B430-D4CD-D819B69994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9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780FAFD-47ED-8D48-93C6-1FDB3EE6C1B4}"/>
              </a:ext>
            </a:extLst>
          </p:cNvPr>
          <p:cNvSpPr/>
          <p:nvPr/>
        </p:nvSpPr>
        <p:spPr bwMode="white">
          <a:xfrm>
            <a:off x="569454" y="2537675"/>
            <a:ext cx="247537" cy="276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15EA0DA-BD26-625B-152D-45040ACEA856}"/>
              </a:ext>
            </a:extLst>
          </p:cNvPr>
          <p:cNvSpPr/>
          <p:nvPr/>
        </p:nvSpPr>
        <p:spPr bwMode="white">
          <a:xfrm>
            <a:off x="1254942" y="2594983"/>
            <a:ext cx="257057" cy="210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C4FE06C-F9A6-7C43-12DB-3571D491D60B}"/>
              </a:ext>
            </a:extLst>
          </p:cNvPr>
          <p:cNvSpPr/>
          <p:nvPr/>
        </p:nvSpPr>
        <p:spPr bwMode="white">
          <a:xfrm>
            <a:off x="1930909" y="2537675"/>
            <a:ext cx="238016" cy="267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8DBC79A-E6E9-D048-3B8F-F04253811AB1}"/>
              </a:ext>
            </a:extLst>
          </p:cNvPr>
          <p:cNvSpPr/>
          <p:nvPr/>
        </p:nvSpPr>
        <p:spPr bwMode="white">
          <a:xfrm>
            <a:off x="2625917" y="2594983"/>
            <a:ext cx="257057" cy="210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799BBA3-8B1B-547B-E3B3-E3F143ED5F3F}"/>
              </a:ext>
            </a:extLst>
          </p:cNvPr>
          <p:cNvSpPr/>
          <p:nvPr/>
        </p:nvSpPr>
        <p:spPr bwMode="white">
          <a:xfrm>
            <a:off x="3301884" y="2537675"/>
            <a:ext cx="238016" cy="267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CBEBB86-9F92-C1BC-67C8-BADBEACF5A8C}"/>
              </a:ext>
            </a:extLst>
          </p:cNvPr>
          <p:cNvSpPr/>
          <p:nvPr/>
        </p:nvSpPr>
        <p:spPr bwMode="white">
          <a:xfrm>
            <a:off x="4349157" y="2537675"/>
            <a:ext cx="247537" cy="267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71079A2-CB1D-5173-EB9E-983C908287CB}"/>
              </a:ext>
            </a:extLst>
          </p:cNvPr>
          <p:cNvSpPr/>
          <p:nvPr/>
        </p:nvSpPr>
        <p:spPr bwMode="white">
          <a:xfrm>
            <a:off x="6024793" y="2528124"/>
            <a:ext cx="418909" cy="286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1D5B3F7-8056-CD5E-53A4-DFB5D4FD862B}"/>
              </a:ext>
            </a:extLst>
          </p:cNvPr>
          <p:cNvSpPr/>
          <p:nvPr/>
        </p:nvSpPr>
        <p:spPr bwMode="white">
          <a:xfrm>
            <a:off x="6786446" y="2671392"/>
            <a:ext cx="257057" cy="57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4A5F534-DD7D-CB18-2146-D00A4FB5E232}"/>
              </a:ext>
            </a:extLst>
          </p:cNvPr>
          <p:cNvSpPr/>
          <p:nvPr/>
        </p:nvSpPr>
        <p:spPr bwMode="white">
          <a:xfrm>
            <a:off x="7462413" y="2537675"/>
            <a:ext cx="238015" cy="267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76E854A-E95F-B467-7B1B-3671B547D63D}"/>
              </a:ext>
            </a:extLst>
          </p:cNvPr>
          <p:cNvSpPr/>
          <p:nvPr/>
        </p:nvSpPr>
        <p:spPr bwMode="white">
          <a:xfrm>
            <a:off x="8157421" y="2671392"/>
            <a:ext cx="257057" cy="573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71B9CC8-B3F2-9846-5080-749D23E64FC2}"/>
              </a:ext>
            </a:extLst>
          </p:cNvPr>
          <p:cNvSpPr/>
          <p:nvPr/>
        </p:nvSpPr>
        <p:spPr bwMode="white">
          <a:xfrm>
            <a:off x="8823867" y="2537675"/>
            <a:ext cx="266578" cy="267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7DA8E6E-E9F7-5641-C0E5-6B8B85A93C88}"/>
              </a:ext>
            </a:extLst>
          </p:cNvPr>
          <p:cNvSpPr/>
          <p:nvPr/>
        </p:nvSpPr>
        <p:spPr bwMode="white">
          <a:xfrm>
            <a:off x="9871140" y="2537675"/>
            <a:ext cx="266578" cy="267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20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44B710-3B95-3383-D2C3-FB454E91D2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00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A2A68FD-75AB-275E-F8D7-A33AEEF996CC}"/>
              </a:ext>
            </a:extLst>
          </p:cNvPr>
          <p:cNvSpPr/>
          <p:nvPr/>
        </p:nvSpPr>
        <p:spPr bwMode="white">
          <a:xfrm>
            <a:off x="3644628" y="1645992"/>
            <a:ext cx="161851" cy="238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DE375F1-A6C9-5C73-4AA1-65779FAF96FB}"/>
              </a:ext>
            </a:extLst>
          </p:cNvPr>
          <p:cNvSpPr/>
          <p:nvPr/>
        </p:nvSpPr>
        <p:spPr bwMode="white">
          <a:xfrm>
            <a:off x="7814677" y="1665043"/>
            <a:ext cx="161852" cy="238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8A16B0D-52C9-59DA-7232-84733B58142D}"/>
              </a:ext>
            </a:extLst>
          </p:cNvPr>
          <p:cNvSpPr/>
          <p:nvPr/>
        </p:nvSpPr>
        <p:spPr bwMode="white">
          <a:xfrm>
            <a:off x="9814016" y="1655517"/>
            <a:ext cx="218975" cy="247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B58CEC1-0CA7-6EBF-1A7B-CAD6A9FD3FF8}"/>
              </a:ext>
            </a:extLst>
          </p:cNvPr>
          <p:cNvSpPr/>
          <p:nvPr/>
        </p:nvSpPr>
        <p:spPr bwMode="white">
          <a:xfrm>
            <a:off x="2654479" y="2512845"/>
            <a:ext cx="218975" cy="238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1237685-8C78-44C9-1722-B0B39DBDD4AE}"/>
              </a:ext>
            </a:extLst>
          </p:cNvPr>
          <p:cNvSpPr/>
          <p:nvPr/>
        </p:nvSpPr>
        <p:spPr bwMode="white">
          <a:xfrm>
            <a:off x="7805157" y="2522371"/>
            <a:ext cx="218975" cy="238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2DEA7D1-32B3-433D-D10A-6E0A7DB98173}"/>
              </a:ext>
            </a:extLst>
          </p:cNvPr>
          <p:cNvSpPr/>
          <p:nvPr/>
        </p:nvSpPr>
        <p:spPr bwMode="white">
          <a:xfrm>
            <a:off x="8814347" y="2503320"/>
            <a:ext cx="218975" cy="247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DFC549D-4C33-FFBF-2AB8-5A0F80D61DD1}"/>
              </a:ext>
            </a:extLst>
          </p:cNvPr>
          <p:cNvSpPr/>
          <p:nvPr/>
        </p:nvSpPr>
        <p:spPr bwMode="white">
          <a:xfrm>
            <a:off x="7795636" y="3360648"/>
            <a:ext cx="228495" cy="238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68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2023-07-23T16:00:18Z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