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DB78EFD-01C1-7CB9-EC5A-6DD8F1EDA9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24" b="24011"/>
          <a:stretch/>
        </p:blipFill>
        <p:spPr>
          <a:xfrm>
            <a:off x="3875662" y="4151287"/>
            <a:ext cx="4440676" cy="781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FD3956E7-2154-E598-2B3D-BF6F143226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5" r="75922" b="70587"/>
          <a:stretch/>
        </p:blipFill>
        <p:spPr>
          <a:xfrm>
            <a:off x="3711104" y="1830292"/>
            <a:ext cx="4769792" cy="1037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5343902-123A-96BD-2717-F127AC51458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28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E4D51E6-4E6E-351D-8D1A-1C32CF507CCE}"/>
              </a:ext>
            </a:extLst>
          </p:cNvPr>
          <p:cNvSpPr/>
          <p:nvPr/>
        </p:nvSpPr>
        <p:spPr bwMode="white">
          <a:xfrm>
            <a:off x="1930909" y="2169293"/>
            <a:ext cx="218975" cy="238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916F4BC-5E6A-C941-39AA-56B1FE600035}"/>
              </a:ext>
            </a:extLst>
          </p:cNvPr>
          <p:cNvSpPr/>
          <p:nvPr/>
        </p:nvSpPr>
        <p:spPr bwMode="white">
          <a:xfrm>
            <a:off x="5148892" y="2169293"/>
            <a:ext cx="218975" cy="238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3F41832-43C1-3DDC-F6F3-71B0E3AD35A8}"/>
              </a:ext>
            </a:extLst>
          </p:cNvPr>
          <p:cNvSpPr/>
          <p:nvPr/>
        </p:nvSpPr>
        <p:spPr bwMode="white">
          <a:xfrm>
            <a:off x="7633785" y="2188338"/>
            <a:ext cx="161852" cy="238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7413DFD-D9CF-CF1A-8D50-2D7B822C3852}"/>
              </a:ext>
            </a:extLst>
          </p:cNvPr>
          <p:cNvSpPr/>
          <p:nvPr/>
        </p:nvSpPr>
        <p:spPr bwMode="white">
          <a:xfrm>
            <a:off x="1131173" y="2540674"/>
            <a:ext cx="218975" cy="247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794EBD6-C88B-BC75-6B1A-939400C6D406}"/>
              </a:ext>
            </a:extLst>
          </p:cNvPr>
          <p:cNvSpPr/>
          <p:nvPr/>
        </p:nvSpPr>
        <p:spPr bwMode="white">
          <a:xfrm>
            <a:off x="4368198" y="2559720"/>
            <a:ext cx="238016" cy="238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BA9A649-4320-C804-B931-8A22EC781A57}"/>
              </a:ext>
            </a:extLst>
          </p:cNvPr>
          <p:cNvSpPr/>
          <p:nvPr/>
        </p:nvSpPr>
        <p:spPr bwMode="white">
          <a:xfrm>
            <a:off x="8385917" y="2559720"/>
            <a:ext cx="238016" cy="238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E8576F6-4E16-5F3D-3F35-6CEB8BC1F049}"/>
              </a:ext>
            </a:extLst>
          </p:cNvPr>
          <p:cNvSpPr/>
          <p:nvPr/>
        </p:nvSpPr>
        <p:spPr bwMode="white">
          <a:xfrm>
            <a:off x="1921388" y="2902533"/>
            <a:ext cx="228495" cy="238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DE9D026-634B-EBC2-B9DA-F3200524B2CD}"/>
              </a:ext>
            </a:extLst>
          </p:cNvPr>
          <p:cNvSpPr/>
          <p:nvPr/>
        </p:nvSpPr>
        <p:spPr bwMode="white">
          <a:xfrm>
            <a:off x="5177454" y="2921578"/>
            <a:ext cx="161851" cy="238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B230548-B7DC-5406-68E4-1640A888FA20}"/>
              </a:ext>
            </a:extLst>
          </p:cNvPr>
          <p:cNvSpPr/>
          <p:nvPr/>
        </p:nvSpPr>
        <p:spPr bwMode="white">
          <a:xfrm>
            <a:off x="7624264" y="2921578"/>
            <a:ext cx="218975" cy="238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CF35D9C5-B668-ED5E-DFBC-A39702A48235}"/>
              </a:ext>
            </a:extLst>
          </p:cNvPr>
          <p:cNvSpPr/>
          <p:nvPr/>
        </p:nvSpPr>
        <p:spPr bwMode="white">
          <a:xfrm>
            <a:off x="1140694" y="3283437"/>
            <a:ext cx="228495" cy="247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06215C17-53C9-6ED6-2200-B6F0CEEB757D}"/>
              </a:ext>
            </a:extLst>
          </p:cNvPr>
          <p:cNvSpPr/>
          <p:nvPr/>
        </p:nvSpPr>
        <p:spPr bwMode="white">
          <a:xfrm>
            <a:off x="4396760" y="3283437"/>
            <a:ext cx="218975" cy="247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495B5F0C-DF19-E304-2A94-1C217A44D086}"/>
              </a:ext>
            </a:extLst>
          </p:cNvPr>
          <p:cNvSpPr/>
          <p:nvPr/>
        </p:nvSpPr>
        <p:spPr bwMode="white">
          <a:xfrm>
            <a:off x="8433520" y="3283437"/>
            <a:ext cx="218975" cy="247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15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61D85EF-C6DE-C388-A447-256B1DAC6DC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44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2B7F01A-B9C3-F92B-EB8A-1A95816B77CC}"/>
              </a:ext>
            </a:extLst>
          </p:cNvPr>
          <p:cNvSpPr/>
          <p:nvPr/>
        </p:nvSpPr>
        <p:spPr bwMode="white">
          <a:xfrm>
            <a:off x="1378710" y="3956306"/>
            <a:ext cx="238016" cy="276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7BCB217-BD17-B4FD-1695-8C7AE683EECF}"/>
              </a:ext>
            </a:extLst>
          </p:cNvPr>
          <p:cNvSpPr/>
          <p:nvPr/>
        </p:nvSpPr>
        <p:spPr bwMode="white">
          <a:xfrm>
            <a:off x="4787107" y="3956306"/>
            <a:ext cx="257057" cy="276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EB3D60A-1858-0F57-2F25-EAE8944F243C}"/>
              </a:ext>
            </a:extLst>
          </p:cNvPr>
          <p:cNvSpPr/>
          <p:nvPr/>
        </p:nvSpPr>
        <p:spPr bwMode="white">
          <a:xfrm>
            <a:off x="8319272" y="3956306"/>
            <a:ext cx="247537" cy="276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30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1FB026C-4DBE-3EBB-4F62-F5E34635004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72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9ED6501-FE9B-52D7-FB84-8C952710E0DA}"/>
              </a:ext>
            </a:extLst>
          </p:cNvPr>
          <p:cNvSpPr/>
          <p:nvPr/>
        </p:nvSpPr>
        <p:spPr bwMode="white">
          <a:xfrm>
            <a:off x="3330446" y="3541639"/>
            <a:ext cx="990148" cy="981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83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AAEDDD0-9531-3C33-9B52-78027021FD1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344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4DE57DC-5506-86C8-5123-CBE953950C3B}"/>
              </a:ext>
            </a:extLst>
          </p:cNvPr>
          <p:cNvSpPr/>
          <p:nvPr/>
        </p:nvSpPr>
        <p:spPr bwMode="white">
          <a:xfrm>
            <a:off x="2292694" y="3399015"/>
            <a:ext cx="409388" cy="362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751E6E8-948B-4FA2-F3C8-F2ABBCA922A5}"/>
              </a:ext>
            </a:extLst>
          </p:cNvPr>
          <p:cNvSpPr/>
          <p:nvPr/>
        </p:nvSpPr>
        <p:spPr bwMode="white">
          <a:xfrm>
            <a:off x="3758876" y="3399015"/>
            <a:ext cx="409388" cy="362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D4171C2-CCE0-48A2-0B61-DA7C80040748}"/>
              </a:ext>
            </a:extLst>
          </p:cNvPr>
          <p:cNvSpPr/>
          <p:nvPr/>
        </p:nvSpPr>
        <p:spPr bwMode="white">
          <a:xfrm>
            <a:off x="6510347" y="3399015"/>
            <a:ext cx="409388" cy="362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AD91D5A-D379-FC01-08A9-ACE764AA4FD0}"/>
              </a:ext>
            </a:extLst>
          </p:cNvPr>
          <p:cNvSpPr/>
          <p:nvPr/>
        </p:nvSpPr>
        <p:spPr bwMode="white">
          <a:xfrm>
            <a:off x="7976528" y="3399015"/>
            <a:ext cx="409388" cy="362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169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6</cp:revision>
  <dcterms:created xsi:type="dcterms:W3CDTF">2023-07-20T00:26:43Z</dcterms:created>
  <dcterms:modified xsi:type="dcterms:W3CDTF">2023-07-23T16:32:34Z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