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53FEA0-3A8C-EC97-7177-EFC86B875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41" b="34389"/>
          <a:stretch/>
        </p:blipFill>
        <p:spPr>
          <a:xfrm>
            <a:off x="4392847" y="4281725"/>
            <a:ext cx="3406305" cy="59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D3956E7-2154-E598-2B3D-BF6F14322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r="75922" b="70587"/>
          <a:stretch/>
        </p:blipFill>
        <p:spPr>
          <a:xfrm>
            <a:off x="3711104" y="1959688"/>
            <a:ext cx="4769792" cy="1037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393A6D-5676-E77A-449E-AC07B0C68B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54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B8769E-320D-EE81-B3A9-958E2EF32163}"/>
              </a:ext>
            </a:extLst>
          </p:cNvPr>
          <p:cNvSpPr/>
          <p:nvPr/>
        </p:nvSpPr>
        <p:spPr bwMode="white">
          <a:xfrm>
            <a:off x="7167272" y="2551256"/>
            <a:ext cx="257057" cy="276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2159D4-4290-4820-1F8A-F65B69EFE695}"/>
              </a:ext>
            </a:extLst>
          </p:cNvPr>
          <p:cNvSpPr/>
          <p:nvPr/>
        </p:nvSpPr>
        <p:spPr bwMode="white">
          <a:xfrm>
            <a:off x="3939768" y="3484922"/>
            <a:ext cx="247537" cy="276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5CDB53-5152-A028-BF30-3D8B3DFC921C}"/>
              </a:ext>
            </a:extLst>
          </p:cNvPr>
          <p:cNvSpPr/>
          <p:nvPr/>
        </p:nvSpPr>
        <p:spPr bwMode="white">
          <a:xfrm>
            <a:off x="10404297" y="3484922"/>
            <a:ext cx="247537" cy="276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3E23BB-01FB-CAF8-0523-3018C500D90E}"/>
              </a:ext>
            </a:extLst>
          </p:cNvPr>
          <p:cNvSpPr/>
          <p:nvPr/>
        </p:nvSpPr>
        <p:spPr bwMode="white">
          <a:xfrm>
            <a:off x="4396760" y="4466224"/>
            <a:ext cx="247537" cy="266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2A7313-5921-D457-E6C1-C7B6C8E9E798}"/>
              </a:ext>
            </a:extLst>
          </p:cNvPr>
          <p:cNvSpPr/>
          <p:nvPr/>
        </p:nvSpPr>
        <p:spPr bwMode="white">
          <a:xfrm>
            <a:off x="9852099" y="4447170"/>
            <a:ext cx="418909" cy="276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A736C0-EAE4-65D7-9AC6-8874A6D36A9F}"/>
              </a:ext>
            </a:extLst>
          </p:cNvPr>
          <p:cNvSpPr/>
          <p:nvPr/>
        </p:nvSpPr>
        <p:spPr bwMode="white">
          <a:xfrm>
            <a:off x="1169256" y="5390363"/>
            <a:ext cx="238016" cy="266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4CE5B51-4452-946F-C02D-ED0ECEECDD68}"/>
              </a:ext>
            </a:extLst>
          </p:cNvPr>
          <p:cNvSpPr/>
          <p:nvPr/>
        </p:nvSpPr>
        <p:spPr bwMode="white">
          <a:xfrm>
            <a:off x="7614743" y="5352254"/>
            <a:ext cx="247537" cy="276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0CF441-D119-86C1-051B-1B846FA17A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9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F10C9A-3AB2-BE6A-D1FF-CBDFE0D9E6D2}"/>
              </a:ext>
            </a:extLst>
          </p:cNvPr>
          <p:cNvSpPr/>
          <p:nvPr/>
        </p:nvSpPr>
        <p:spPr bwMode="white">
          <a:xfrm>
            <a:off x="5396429" y="3092905"/>
            <a:ext cx="238016" cy="26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E76479-5FE6-B951-87B1-808C248ECEE9}"/>
              </a:ext>
            </a:extLst>
          </p:cNvPr>
          <p:cNvSpPr/>
          <p:nvPr/>
        </p:nvSpPr>
        <p:spPr bwMode="white">
          <a:xfrm>
            <a:off x="6196165" y="3092905"/>
            <a:ext cx="238016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C67F1D-AFAE-A62B-2B6A-6FBBBFABEC57}"/>
              </a:ext>
            </a:extLst>
          </p:cNvPr>
          <p:cNvSpPr/>
          <p:nvPr/>
        </p:nvSpPr>
        <p:spPr bwMode="white">
          <a:xfrm>
            <a:off x="7471933" y="3092905"/>
            <a:ext cx="247537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E1CFE5-5101-D015-675F-ADEED7E4C098}"/>
              </a:ext>
            </a:extLst>
          </p:cNvPr>
          <p:cNvSpPr/>
          <p:nvPr/>
        </p:nvSpPr>
        <p:spPr bwMode="white">
          <a:xfrm>
            <a:off x="8271669" y="3092905"/>
            <a:ext cx="238015" cy="26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A9BCDB-921D-3B69-F3AE-54B906D43E84}"/>
              </a:ext>
            </a:extLst>
          </p:cNvPr>
          <p:cNvSpPr/>
          <p:nvPr/>
        </p:nvSpPr>
        <p:spPr bwMode="white">
          <a:xfrm>
            <a:off x="9509355" y="3092905"/>
            <a:ext cx="238016" cy="26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E79148-4048-CB04-F0AD-13C2F2FDA9E6}"/>
              </a:ext>
            </a:extLst>
          </p:cNvPr>
          <p:cNvSpPr/>
          <p:nvPr/>
        </p:nvSpPr>
        <p:spPr bwMode="white">
          <a:xfrm>
            <a:off x="10318611" y="3092905"/>
            <a:ext cx="247537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BF8D9D-124A-72DB-BE6F-AACDB18A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8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B0F5D5-61EE-5EE8-CE89-52CD2C9889F0}"/>
              </a:ext>
            </a:extLst>
          </p:cNvPr>
          <p:cNvSpPr/>
          <p:nvPr/>
        </p:nvSpPr>
        <p:spPr bwMode="white">
          <a:xfrm>
            <a:off x="4948958" y="1846207"/>
            <a:ext cx="238016" cy="257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94DF50-A57D-6D87-945C-75535B2E2C1E}"/>
              </a:ext>
            </a:extLst>
          </p:cNvPr>
          <p:cNvSpPr/>
          <p:nvPr/>
        </p:nvSpPr>
        <p:spPr bwMode="white">
          <a:xfrm>
            <a:off x="8995239" y="1836680"/>
            <a:ext cx="238016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DA340A-5A9B-E7EF-7C2C-3DD85CD51334}"/>
              </a:ext>
            </a:extLst>
          </p:cNvPr>
          <p:cNvSpPr/>
          <p:nvPr/>
        </p:nvSpPr>
        <p:spPr bwMode="white">
          <a:xfrm>
            <a:off x="3873123" y="2484515"/>
            <a:ext cx="161851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13B246-BE96-8CBA-610D-B1D7650165D9}"/>
              </a:ext>
            </a:extLst>
          </p:cNvPr>
          <p:cNvSpPr/>
          <p:nvPr/>
        </p:nvSpPr>
        <p:spPr bwMode="white">
          <a:xfrm>
            <a:off x="6234247" y="2484515"/>
            <a:ext cx="238016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2B546B-4AB4-765D-4680-362BCF4B646A}"/>
              </a:ext>
            </a:extLst>
          </p:cNvPr>
          <p:cNvSpPr/>
          <p:nvPr/>
        </p:nvSpPr>
        <p:spPr bwMode="white">
          <a:xfrm>
            <a:off x="8804826" y="3122822"/>
            <a:ext cx="247537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8874C4-BBB3-F00F-DE16-1BB65B2004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4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ECFBD1-014A-0F23-01B0-17E3E015E1E5}"/>
              </a:ext>
            </a:extLst>
          </p:cNvPr>
          <p:cNvSpPr/>
          <p:nvPr/>
        </p:nvSpPr>
        <p:spPr bwMode="white">
          <a:xfrm>
            <a:off x="1426314" y="2530951"/>
            <a:ext cx="418909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8B98FB-BAE7-FF34-0893-0247AD877EB0}"/>
              </a:ext>
            </a:extLst>
          </p:cNvPr>
          <p:cNvSpPr/>
          <p:nvPr/>
        </p:nvSpPr>
        <p:spPr bwMode="white">
          <a:xfrm>
            <a:off x="4644297" y="2530951"/>
            <a:ext cx="247537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6D3D5F-64E3-1FBD-2ECF-C036591CB5A5}"/>
              </a:ext>
            </a:extLst>
          </p:cNvPr>
          <p:cNvSpPr/>
          <p:nvPr/>
        </p:nvSpPr>
        <p:spPr bwMode="white">
          <a:xfrm>
            <a:off x="7786115" y="2530951"/>
            <a:ext cx="247536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A3E182A-E424-11B1-6C1A-C07C22EFC9E3}"/>
              </a:ext>
            </a:extLst>
          </p:cNvPr>
          <p:cNvSpPr/>
          <p:nvPr/>
        </p:nvSpPr>
        <p:spPr bwMode="white">
          <a:xfrm>
            <a:off x="9033322" y="2949906"/>
            <a:ext cx="2208793" cy="361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47A9569-A83D-D4A0-F518-695AFF2B65ED}"/>
              </a:ext>
            </a:extLst>
          </p:cNvPr>
          <p:cNvSpPr/>
          <p:nvPr/>
        </p:nvSpPr>
        <p:spPr bwMode="white">
          <a:xfrm>
            <a:off x="1035966" y="3511688"/>
            <a:ext cx="171371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2D7D484-AB8D-6717-4E76-C40DEC530433}"/>
              </a:ext>
            </a:extLst>
          </p:cNvPr>
          <p:cNvSpPr/>
          <p:nvPr/>
        </p:nvSpPr>
        <p:spPr bwMode="white">
          <a:xfrm>
            <a:off x="1949950" y="3511688"/>
            <a:ext cx="247537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0BC749-EAF0-6E80-0253-FB547916A1CE}"/>
              </a:ext>
            </a:extLst>
          </p:cNvPr>
          <p:cNvSpPr/>
          <p:nvPr/>
        </p:nvSpPr>
        <p:spPr bwMode="white">
          <a:xfrm>
            <a:off x="4158743" y="3511688"/>
            <a:ext cx="247537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D39E13F-DC19-0B5B-B449-FCE85A1D6FA0}"/>
              </a:ext>
            </a:extLst>
          </p:cNvPr>
          <p:cNvSpPr/>
          <p:nvPr/>
        </p:nvSpPr>
        <p:spPr bwMode="white">
          <a:xfrm>
            <a:off x="5110809" y="3511688"/>
            <a:ext cx="238016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9A3D1F7-190D-5952-2200-148F3BF357AB}"/>
              </a:ext>
            </a:extLst>
          </p:cNvPr>
          <p:cNvSpPr/>
          <p:nvPr/>
        </p:nvSpPr>
        <p:spPr bwMode="white">
          <a:xfrm>
            <a:off x="7300561" y="3511688"/>
            <a:ext cx="228496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44419A5-BFCB-814B-A0B3-29068A53AEA3}"/>
              </a:ext>
            </a:extLst>
          </p:cNvPr>
          <p:cNvSpPr/>
          <p:nvPr/>
        </p:nvSpPr>
        <p:spPr bwMode="white">
          <a:xfrm>
            <a:off x="8233586" y="3511688"/>
            <a:ext cx="257057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