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A9488B-1829-DB91-7176-02D65D2D8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8" b="25252"/>
          <a:stretch/>
        </p:blipFill>
        <p:spPr>
          <a:xfrm>
            <a:off x="3959466" y="4258513"/>
            <a:ext cx="4273067" cy="59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75922" b="70587"/>
          <a:stretch/>
        </p:blipFill>
        <p:spPr>
          <a:xfrm>
            <a:off x="3711104" y="1959688"/>
            <a:ext cx="4769792" cy="103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1761D1-162B-FBB4-2255-8BC84FA439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6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BC96D2-7523-F623-2C7C-0217490C8C33}"/>
              </a:ext>
            </a:extLst>
          </p:cNvPr>
          <p:cNvSpPr/>
          <p:nvPr/>
        </p:nvSpPr>
        <p:spPr bwMode="white">
          <a:xfrm>
            <a:off x="1531041" y="2855118"/>
            <a:ext cx="4750809" cy="69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FE1285-6730-1266-5608-AEC6649F2543}"/>
              </a:ext>
            </a:extLst>
          </p:cNvPr>
          <p:cNvSpPr/>
          <p:nvPr/>
        </p:nvSpPr>
        <p:spPr bwMode="white">
          <a:xfrm>
            <a:off x="8290710" y="2769408"/>
            <a:ext cx="2399206" cy="780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6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DDA2FD-9257-562C-9E6F-344018F9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9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4E2188-E2AC-CC12-D645-7BDF1C122FD7}"/>
              </a:ext>
            </a:extLst>
          </p:cNvPr>
          <p:cNvSpPr/>
          <p:nvPr/>
        </p:nvSpPr>
        <p:spPr bwMode="white">
          <a:xfrm>
            <a:off x="5006082" y="1674990"/>
            <a:ext cx="22849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37ED0A-2C21-1144-B330-8FFE6636CD83}"/>
              </a:ext>
            </a:extLst>
          </p:cNvPr>
          <p:cNvSpPr/>
          <p:nvPr/>
        </p:nvSpPr>
        <p:spPr bwMode="white">
          <a:xfrm>
            <a:off x="7186314" y="2542121"/>
            <a:ext cx="371305" cy="24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55564D-1734-948F-A464-4A22B88E0930}"/>
              </a:ext>
            </a:extLst>
          </p:cNvPr>
          <p:cNvSpPr/>
          <p:nvPr/>
        </p:nvSpPr>
        <p:spPr bwMode="white">
          <a:xfrm>
            <a:off x="10013950" y="2542121"/>
            <a:ext cx="371305" cy="24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B5708F-292F-BE3F-FB09-28EA5A5F828D}"/>
              </a:ext>
            </a:extLst>
          </p:cNvPr>
          <p:cNvSpPr/>
          <p:nvPr/>
        </p:nvSpPr>
        <p:spPr bwMode="white">
          <a:xfrm>
            <a:off x="2216528" y="3285376"/>
            <a:ext cx="218975" cy="24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CD0BEE-4760-59F8-DE4F-387F36AA159F}"/>
              </a:ext>
            </a:extLst>
          </p:cNvPr>
          <p:cNvSpPr/>
          <p:nvPr/>
        </p:nvSpPr>
        <p:spPr bwMode="white">
          <a:xfrm>
            <a:off x="4996561" y="3313963"/>
            <a:ext cx="22849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C4EE95-5325-8B5D-2921-CA510FCEE824}"/>
              </a:ext>
            </a:extLst>
          </p:cNvPr>
          <p:cNvSpPr/>
          <p:nvPr/>
        </p:nvSpPr>
        <p:spPr bwMode="white">
          <a:xfrm>
            <a:off x="10518545" y="3285376"/>
            <a:ext cx="23801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6EE6A2-06BC-1F59-3DDE-894E7F0237B1}"/>
              </a:ext>
            </a:extLst>
          </p:cNvPr>
          <p:cNvSpPr/>
          <p:nvPr/>
        </p:nvSpPr>
        <p:spPr bwMode="white">
          <a:xfrm>
            <a:off x="7195834" y="4152507"/>
            <a:ext cx="380826" cy="24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7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F13375-1A70-C55A-8488-D40E89137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DF9CD5-3E09-81B1-DA71-FFC3992094BE}"/>
              </a:ext>
            </a:extLst>
          </p:cNvPr>
          <p:cNvSpPr/>
          <p:nvPr/>
        </p:nvSpPr>
        <p:spPr bwMode="white">
          <a:xfrm>
            <a:off x="10689917" y="1609197"/>
            <a:ext cx="437950" cy="1263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C4CF3A-9488-96AB-B12D-DA0664EA6C81}"/>
              </a:ext>
            </a:extLst>
          </p:cNvPr>
          <p:cNvSpPr/>
          <p:nvPr/>
        </p:nvSpPr>
        <p:spPr bwMode="white">
          <a:xfrm>
            <a:off x="4987040" y="1771306"/>
            <a:ext cx="951941" cy="93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14CB67-4A99-34E6-5F74-A1EC4E5D97EC}"/>
              </a:ext>
            </a:extLst>
          </p:cNvPr>
          <p:cNvSpPr/>
          <p:nvPr/>
        </p:nvSpPr>
        <p:spPr bwMode="white">
          <a:xfrm>
            <a:off x="7684654" y="1542473"/>
            <a:ext cx="960582" cy="124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45930E8-961D-7F7B-57E2-87F48BEC0825}"/>
              </a:ext>
            </a:extLst>
          </p:cNvPr>
          <p:cNvSpPr/>
          <p:nvPr/>
        </p:nvSpPr>
        <p:spPr bwMode="white">
          <a:xfrm>
            <a:off x="1492958" y="3335186"/>
            <a:ext cx="247537" cy="2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B1573C0-FF80-8689-2B62-F11DE8B5FAE5}"/>
              </a:ext>
            </a:extLst>
          </p:cNvPr>
          <p:cNvSpPr/>
          <p:nvPr/>
        </p:nvSpPr>
        <p:spPr bwMode="white">
          <a:xfrm>
            <a:off x="2549752" y="3325651"/>
            <a:ext cx="247537" cy="28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563E9B1-1AA6-5335-E834-AE920DA5AC24}"/>
              </a:ext>
            </a:extLst>
          </p:cNvPr>
          <p:cNvSpPr/>
          <p:nvPr/>
        </p:nvSpPr>
        <p:spPr bwMode="white">
          <a:xfrm>
            <a:off x="4206347" y="3325651"/>
            <a:ext cx="247537" cy="28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BE2465E-5953-8051-17E6-C602926333F7}"/>
              </a:ext>
            </a:extLst>
          </p:cNvPr>
          <p:cNvSpPr/>
          <p:nvPr/>
        </p:nvSpPr>
        <p:spPr bwMode="white">
          <a:xfrm>
            <a:off x="5253619" y="3335186"/>
            <a:ext cx="266578" cy="2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F4CF4CC-EF8D-F647-81F9-5BD0D503B40F}"/>
              </a:ext>
            </a:extLst>
          </p:cNvPr>
          <p:cNvSpPr/>
          <p:nvPr/>
        </p:nvSpPr>
        <p:spPr bwMode="white">
          <a:xfrm>
            <a:off x="6929256" y="3335186"/>
            <a:ext cx="247537" cy="2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6A36A35-703F-5502-A90B-E64D28F24694}"/>
              </a:ext>
            </a:extLst>
          </p:cNvPr>
          <p:cNvSpPr/>
          <p:nvPr/>
        </p:nvSpPr>
        <p:spPr bwMode="white">
          <a:xfrm>
            <a:off x="7986049" y="3335186"/>
            <a:ext cx="238016" cy="2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9C30C00-252A-2678-B5AA-727484C2E69B}"/>
              </a:ext>
            </a:extLst>
          </p:cNvPr>
          <p:cNvSpPr/>
          <p:nvPr/>
        </p:nvSpPr>
        <p:spPr bwMode="white">
          <a:xfrm>
            <a:off x="9642644" y="3325651"/>
            <a:ext cx="257057" cy="28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B750871-6F72-BE10-35FB-DFB19D570AC1}"/>
              </a:ext>
            </a:extLst>
          </p:cNvPr>
          <p:cNvSpPr/>
          <p:nvPr/>
        </p:nvSpPr>
        <p:spPr bwMode="white">
          <a:xfrm>
            <a:off x="10699438" y="3325651"/>
            <a:ext cx="238015" cy="2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2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FF7DC3-30E3-9D81-433F-45FAE098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2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EFCA0F-1A5B-56D3-EB9C-321CD5B12877}"/>
              </a:ext>
            </a:extLst>
          </p:cNvPr>
          <p:cNvSpPr/>
          <p:nvPr/>
        </p:nvSpPr>
        <p:spPr bwMode="white">
          <a:xfrm>
            <a:off x="2159404" y="2601269"/>
            <a:ext cx="418909" cy="28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D82504-E9B7-9BB5-1C17-3D7830E9640D}"/>
              </a:ext>
            </a:extLst>
          </p:cNvPr>
          <p:cNvSpPr/>
          <p:nvPr/>
        </p:nvSpPr>
        <p:spPr bwMode="white">
          <a:xfrm>
            <a:off x="8138380" y="2696642"/>
            <a:ext cx="228495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021791-1D46-9884-331E-A28EC91AD750}"/>
              </a:ext>
            </a:extLst>
          </p:cNvPr>
          <p:cNvSpPr/>
          <p:nvPr/>
        </p:nvSpPr>
        <p:spPr bwMode="white">
          <a:xfrm>
            <a:off x="3644628" y="3555001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876959-5C71-325A-16BE-042A490F0FA5}"/>
              </a:ext>
            </a:extLst>
          </p:cNvPr>
          <p:cNvSpPr/>
          <p:nvPr/>
        </p:nvSpPr>
        <p:spPr bwMode="white">
          <a:xfrm>
            <a:off x="4539570" y="3564538"/>
            <a:ext cx="238016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E322CE-2EC2-71EC-9E48-7DE83080F27C}"/>
              </a:ext>
            </a:extLst>
          </p:cNvPr>
          <p:cNvSpPr/>
          <p:nvPr/>
        </p:nvSpPr>
        <p:spPr bwMode="white">
          <a:xfrm>
            <a:off x="10394776" y="3488239"/>
            <a:ext cx="228496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5DB769-71AB-B53D-4E63-8F8E65E76716}"/>
              </a:ext>
            </a:extLst>
          </p:cNvPr>
          <p:cNvSpPr/>
          <p:nvPr/>
        </p:nvSpPr>
        <p:spPr bwMode="white">
          <a:xfrm>
            <a:off x="9138049" y="3860195"/>
            <a:ext cx="247537" cy="28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