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5BA3C1-AEF9-0E7B-9BBD-EBC55D5F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7" b="29260"/>
          <a:stretch/>
        </p:blipFill>
        <p:spPr>
          <a:xfrm>
            <a:off x="3779864" y="4253964"/>
            <a:ext cx="4632272" cy="64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959688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DA93BB-4F58-AF0D-0490-46B598DDA5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015F5B-73F1-5B07-9531-3EABF2E31C5D}"/>
              </a:ext>
            </a:extLst>
          </p:cNvPr>
          <p:cNvSpPr/>
          <p:nvPr/>
        </p:nvSpPr>
        <p:spPr bwMode="white">
          <a:xfrm>
            <a:off x="1835702" y="3807079"/>
            <a:ext cx="24753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0BCCF1-D84D-54D2-086D-07E857AD22E3}"/>
              </a:ext>
            </a:extLst>
          </p:cNvPr>
          <p:cNvSpPr/>
          <p:nvPr/>
        </p:nvSpPr>
        <p:spPr bwMode="white">
          <a:xfrm>
            <a:off x="3635107" y="3807079"/>
            <a:ext cx="24753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C43C0B-2428-31FB-8EB6-A5BE2E926DBE}"/>
              </a:ext>
            </a:extLst>
          </p:cNvPr>
          <p:cNvSpPr/>
          <p:nvPr/>
        </p:nvSpPr>
        <p:spPr bwMode="white">
          <a:xfrm>
            <a:off x="6967338" y="3807079"/>
            <a:ext cx="24753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D50BB8-E0D5-3309-8D3F-6A9C6CB904BF}"/>
              </a:ext>
            </a:extLst>
          </p:cNvPr>
          <p:cNvSpPr/>
          <p:nvPr/>
        </p:nvSpPr>
        <p:spPr bwMode="white">
          <a:xfrm>
            <a:off x="8776264" y="3807079"/>
            <a:ext cx="247537" cy="2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A3B6F4-D290-40F4-1AFD-FF9D6286C2B2}"/>
              </a:ext>
            </a:extLst>
          </p:cNvPr>
          <p:cNvSpPr/>
          <p:nvPr/>
        </p:nvSpPr>
        <p:spPr bwMode="white">
          <a:xfrm>
            <a:off x="1397752" y="4778356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2A76D6D-B551-75E0-45F5-54F26260AB7E}"/>
              </a:ext>
            </a:extLst>
          </p:cNvPr>
          <p:cNvSpPr/>
          <p:nvPr/>
        </p:nvSpPr>
        <p:spPr bwMode="white">
          <a:xfrm>
            <a:off x="2311735" y="4778356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DC139B-9CF8-3F23-45F8-9080B8EE5A3D}"/>
              </a:ext>
            </a:extLst>
          </p:cNvPr>
          <p:cNvSpPr/>
          <p:nvPr/>
        </p:nvSpPr>
        <p:spPr bwMode="white">
          <a:xfrm>
            <a:off x="3197157" y="4778356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97354A-AD6F-6DD3-7AA0-8EA5C4F4A6FB}"/>
              </a:ext>
            </a:extLst>
          </p:cNvPr>
          <p:cNvSpPr/>
          <p:nvPr/>
        </p:nvSpPr>
        <p:spPr bwMode="white">
          <a:xfrm>
            <a:off x="4101619" y="4778356"/>
            <a:ext cx="25705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A4124A2-D6B5-2A97-FFE7-29C79AC62CBB}"/>
              </a:ext>
            </a:extLst>
          </p:cNvPr>
          <p:cNvSpPr/>
          <p:nvPr/>
        </p:nvSpPr>
        <p:spPr bwMode="white">
          <a:xfrm>
            <a:off x="6529388" y="4778356"/>
            <a:ext cx="24753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7244850-62ED-C16E-9266-FE528B43ABED}"/>
              </a:ext>
            </a:extLst>
          </p:cNvPr>
          <p:cNvSpPr/>
          <p:nvPr/>
        </p:nvSpPr>
        <p:spPr bwMode="white">
          <a:xfrm>
            <a:off x="7433851" y="4778356"/>
            <a:ext cx="257057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E81EAD8-AD26-B519-56F4-8C53DDBE2696}"/>
              </a:ext>
            </a:extLst>
          </p:cNvPr>
          <p:cNvSpPr/>
          <p:nvPr/>
        </p:nvSpPr>
        <p:spPr bwMode="white">
          <a:xfrm>
            <a:off x="8328793" y="4778356"/>
            <a:ext cx="266578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B74E2C7-6889-C96A-CD02-15E96B68A212}"/>
              </a:ext>
            </a:extLst>
          </p:cNvPr>
          <p:cNvSpPr/>
          <p:nvPr/>
        </p:nvSpPr>
        <p:spPr bwMode="white">
          <a:xfrm>
            <a:off x="9252297" y="4778356"/>
            <a:ext cx="238016" cy="27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99BE96-537A-8DF6-3E5B-FA84B59E0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CCFA2C-1CBC-95CB-264A-985B8084E5C2}"/>
              </a:ext>
            </a:extLst>
          </p:cNvPr>
          <p:cNvSpPr/>
          <p:nvPr/>
        </p:nvSpPr>
        <p:spPr bwMode="white">
          <a:xfrm>
            <a:off x="1588165" y="2675762"/>
            <a:ext cx="3160859" cy="5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93DEFD-695D-AB63-B178-66DA4AE2E597}"/>
              </a:ext>
            </a:extLst>
          </p:cNvPr>
          <p:cNvSpPr/>
          <p:nvPr/>
        </p:nvSpPr>
        <p:spPr bwMode="white">
          <a:xfrm>
            <a:off x="7005421" y="2675762"/>
            <a:ext cx="3532165" cy="48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6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9255A3-0014-601E-4C3E-6F03F93FE1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5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0C226F-2558-6351-1BFB-3B5DF5A0D36F}"/>
              </a:ext>
            </a:extLst>
          </p:cNvPr>
          <p:cNvSpPr/>
          <p:nvPr/>
        </p:nvSpPr>
        <p:spPr bwMode="white">
          <a:xfrm>
            <a:off x="4625256" y="3279120"/>
            <a:ext cx="399867" cy="314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654726-198F-81EC-F089-1032FD8E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8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9B93BD-9D68-00FA-C491-162C90E81818}"/>
              </a:ext>
            </a:extLst>
          </p:cNvPr>
          <p:cNvSpPr/>
          <p:nvPr/>
        </p:nvSpPr>
        <p:spPr bwMode="white">
          <a:xfrm>
            <a:off x="6767404" y="1495674"/>
            <a:ext cx="238016" cy="25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EA7797-C5B6-F4B3-3FBE-45AA68874FFD}"/>
              </a:ext>
            </a:extLst>
          </p:cNvPr>
          <p:cNvSpPr/>
          <p:nvPr/>
        </p:nvSpPr>
        <p:spPr bwMode="white">
          <a:xfrm>
            <a:off x="2111801" y="2240066"/>
            <a:ext cx="238016" cy="27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