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4FD5CF-8604-46D7-28D7-964043A1A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9" b="35906"/>
          <a:stretch/>
        </p:blipFill>
        <p:spPr>
          <a:xfrm>
            <a:off x="4385553" y="4278969"/>
            <a:ext cx="3420894" cy="54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959688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2B97B0-F650-B3EF-3BD5-92AEDC0D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6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75C83E-D151-5B56-886E-82B07BA2A639}"/>
              </a:ext>
            </a:extLst>
          </p:cNvPr>
          <p:cNvSpPr/>
          <p:nvPr/>
        </p:nvSpPr>
        <p:spPr bwMode="white">
          <a:xfrm>
            <a:off x="2892495" y="2541422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03CC14-E416-200F-FE83-B092C50B697B}"/>
              </a:ext>
            </a:extLst>
          </p:cNvPr>
          <p:cNvSpPr/>
          <p:nvPr/>
        </p:nvSpPr>
        <p:spPr bwMode="white">
          <a:xfrm>
            <a:off x="5434512" y="2541422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FF720C-5835-BACE-0646-CA4CCE26A6DB}"/>
              </a:ext>
            </a:extLst>
          </p:cNvPr>
          <p:cNvSpPr/>
          <p:nvPr/>
        </p:nvSpPr>
        <p:spPr bwMode="white">
          <a:xfrm>
            <a:off x="10099636" y="2541422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2631A5-BD29-81C9-36BE-0181AA7B13D1}"/>
              </a:ext>
            </a:extLst>
          </p:cNvPr>
          <p:cNvSpPr/>
          <p:nvPr/>
        </p:nvSpPr>
        <p:spPr bwMode="white">
          <a:xfrm>
            <a:off x="6872132" y="3465431"/>
            <a:ext cx="218975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DAA8FF-7CBF-674B-1C20-E231D6A91A3B}"/>
              </a:ext>
            </a:extLst>
          </p:cNvPr>
          <p:cNvSpPr/>
          <p:nvPr/>
        </p:nvSpPr>
        <p:spPr bwMode="white">
          <a:xfrm>
            <a:off x="8652495" y="3474957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1181E6-B849-9DAF-24F6-7BC0467304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8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953235-12F0-C09C-B98A-ACC98DEBEE06}"/>
              </a:ext>
            </a:extLst>
          </p:cNvPr>
          <p:cNvSpPr/>
          <p:nvPr/>
        </p:nvSpPr>
        <p:spPr bwMode="white">
          <a:xfrm>
            <a:off x="1750016" y="2189480"/>
            <a:ext cx="304661" cy="24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BC7680-E0F7-A2A7-1865-19A655C117DD}"/>
              </a:ext>
            </a:extLst>
          </p:cNvPr>
          <p:cNvSpPr/>
          <p:nvPr/>
        </p:nvSpPr>
        <p:spPr bwMode="white">
          <a:xfrm>
            <a:off x="5805818" y="2065609"/>
            <a:ext cx="618842" cy="590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9545D2-D5A2-3766-C37A-F5EEF6521167}"/>
              </a:ext>
            </a:extLst>
          </p:cNvPr>
          <p:cNvSpPr/>
          <p:nvPr/>
        </p:nvSpPr>
        <p:spPr bwMode="white">
          <a:xfrm>
            <a:off x="9899702" y="2160895"/>
            <a:ext cx="618842" cy="24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4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49860C-5586-98C5-615B-184B151C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4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E8472F-0AEF-1197-C984-36207C5E82D7}"/>
              </a:ext>
            </a:extLst>
          </p:cNvPr>
          <p:cNvSpPr/>
          <p:nvPr/>
        </p:nvSpPr>
        <p:spPr bwMode="white">
          <a:xfrm>
            <a:off x="9328462" y="1648229"/>
            <a:ext cx="1970776" cy="31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1F05FA-9AF1-2380-F49B-8B4D295688F0}"/>
              </a:ext>
            </a:extLst>
          </p:cNvPr>
          <p:cNvSpPr/>
          <p:nvPr/>
        </p:nvSpPr>
        <p:spPr bwMode="white">
          <a:xfrm>
            <a:off x="3873123" y="2583387"/>
            <a:ext cx="618842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690936-60E3-53F0-73B2-B0259F4F8D2E}"/>
              </a:ext>
            </a:extLst>
          </p:cNvPr>
          <p:cNvSpPr/>
          <p:nvPr/>
        </p:nvSpPr>
        <p:spPr bwMode="white">
          <a:xfrm>
            <a:off x="4929917" y="2564303"/>
            <a:ext cx="923504" cy="23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319081-F2C3-6542-0117-C8556DE71F88}"/>
              </a:ext>
            </a:extLst>
          </p:cNvPr>
          <p:cNvSpPr/>
          <p:nvPr/>
        </p:nvSpPr>
        <p:spPr bwMode="white">
          <a:xfrm>
            <a:off x="6672198" y="2678812"/>
            <a:ext cx="304661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59D04D-0D59-7759-6853-5E9422F63958}"/>
              </a:ext>
            </a:extLst>
          </p:cNvPr>
          <p:cNvSpPr/>
          <p:nvPr/>
        </p:nvSpPr>
        <p:spPr bwMode="white">
          <a:xfrm>
            <a:off x="7538578" y="2526133"/>
            <a:ext cx="933024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C6649C-D067-6E75-A32E-F345E67C86F8}"/>
              </a:ext>
            </a:extLst>
          </p:cNvPr>
          <p:cNvSpPr/>
          <p:nvPr/>
        </p:nvSpPr>
        <p:spPr bwMode="white">
          <a:xfrm>
            <a:off x="9052363" y="2526133"/>
            <a:ext cx="618842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1A146E-3D60-7A78-DD35-5CCD87098C9A}"/>
              </a:ext>
            </a:extLst>
          </p:cNvPr>
          <p:cNvSpPr/>
          <p:nvPr/>
        </p:nvSpPr>
        <p:spPr bwMode="white">
          <a:xfrm>
            <a:off x="10128198" y="2669269"/>
            <a:ext cx="923504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209A7B-93B7-291D-1936-EE18D1B2337C}"/>
              </a:ext>
            </a:extLst>
          </p:cNvPr>
          <p:cNvSpPr/>
          <p:nvPr/>
        </p:nvSpPr>
        <p:spPr bwMode="white">
          <a:xfrm>
            <a:off x="5091768" y="2821948"/>
            <a:ext cx="609322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650DED-313B-F4B2-FFD9-1352E15F7675}"/>
              </a:ext>
            </a:extLst>
          </p:cNvPr>
          <p:cNvSpPr/>
          <p:nvPr/>
        </p:nvSpPr>
        <p:spPr bwMode="white">
          <a:xfrm>
            <a:off x="7538578" y="2793321"/>
            <a:ext cx="933024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75893C7-1752-F152-C926-5123CE3A082B}"/>
              </a:ext>
            </a:extLst>
          </p:cNvPr>
          <p:cNvSpPr/>
          <p:nvPr/>
        </p:nvSpPr>
        <p:spPr bwMode="white">
          <a:xfrm>
            <a:off x="9052363" y="2793321"/>
            <a:ext cx="618842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2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31EF7-EB32-CBE9-3DB6-12C7327032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98D054-B93A-FBD5-2F30-A2D4AB1282E3}"/>
              </a:ext>
            </a:extLst>
          </p:cNvPr>
          <p:cNvSpPr/>
          <p:nvPr/>
        </p:nvSpPr>
        <p:spPr bwMode="white">
          <a:xfrm>
            <a:off x="2882975" y="1494223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CD166E-0C93-C257-4375-21477E3E99A5}"/>
              </a:ext>
            </a:extLst>
          </p:cNvPr>
          <p:cNvSpPr/>
          <p:nvPr/>
        </p:nvSpPr>
        <p:spPr bwMode="white">
          <a:xfrm>
            <a:off x="2787768" y="2085163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DA3A9E-9E05-7F46-A279-5E94D73FF313}"/>
              </a:ext>
            </a:extLst>
          </p:cNvPr>
          <p:cNvSpPr/>
          <p:nvPr/>
        </p:nvSpPr>
        <p:spPr bwMode="white">
          <a:xfrm>
            <a:off x="4929917" y="2085163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4AC455-A136-7E44-96F9-A37F5CEACA7F}"/>
              </a:ext>
            </a:extLst>
          </p:cNvPr>
          <p:cNvSpPr/>
          <p:nvPr/>
        </p:nvSpPr>
        <p:spPr bwMode="white">
          <a:xfrm>
            <a:off x="6272330" y="2685635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862BB3-87C7-CD73-FBC9-7C06A3D8B668}"/>
              </a:ext>
            </a:extLst>
          </p:cNvPr>
          <p:cNvSpPr/>
          <p:nvPr/>
        </p:nvSpPr>
        <p:spPr bwMode="white">
          <a:xfrm>
            <a:off x="1826181" y="3276575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FB6B7A-F8F2-FC17-BCD2-D942BB276CFC}"/>
              </a:ext>
            </a:extLst>
          </p:cNvPr>
          <p:cNvSpPr/>
          <p:nvPr/>
        </p:nvSpPr>
        <p:spPr bwMode="white">
          <a:xfrm>
            <a:off x="6319933" y="3276575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06E659-9286-4574-F576-375B4665C871}"/>
              </a:ext>
            </a:extLst>
          </p:cNvPr>
          <p:cNvSpPr/>
          <p:nvPr/>
        </p:nvSpPr>
        <p:spPr bwMode="white">
          <a:xfrm>
            <a:off x="1826181" y="3877046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05C3586-D057-6A7A-0125-9521B47D2119}"/>
              </a:ext>
            </a:extLst>
          </p:cNvPr>
          <p:cNvSpPr/>
          <p:nvPr/>
        </p:nvSpPr>
        <p:spPr bwMode="white">
          <a:xfrm>
            <a:off x="5529719" y="3838921"/>
            <a:ext cx="2208793" cy="352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F85C30-4787-264F-7AF4-19BD7E51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0D1C3D-E451-27C1-2562-857070A77867}"/>
              </a:ext>
            </a:extLst>
          </p:cNvPr>
          <p:cNvSpPr/>
          <p:nvPr/>
        </p:nvSpPr>
        <p:spPr bwMode="white">
          <a:xfrm>
            <a:off x="8833388" y="1438924"/>
            <a:ext cx="238016" cy="26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F99513-3D77-36A6-4EF0-CC152967DCDC}"/>
              </a:ext>
            </a:extLst>
          </p:cNvPr>
          <p:cNvSpPr/>
          <p:nvPr/>
        </p:nvSpPr>
        <p:spPr bwMode="white">
          <a:xfrm>
            <a:off x="3577983" y="2164572"/>
            <a:ext cx="238016" cy="26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938C2E-848C-8129-2CD1-87D6631BD086}"/>
              </a:ext>
            </a:extLst>
          </p:cNvPr>
          <p:cNvSpPr/>
          <p:nvPr/>
        </p:nvSpPr>
        <p:spPr bwMode="white">
          <a:xfrm>
            <a:off x="8224066" y="2164572"/>
            <a:ext cx="161852" cy="257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8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