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D3956E7-2154-E598-2B3D-BF6F143226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6" t="50072" r="29868" b="25809"/>
          <a:stretch/>
        </p:blipFill>
        <p:spPr>
          <a:xfrm>
            <a:off x="3676290" y="4218423"/>
            <a:ext cx="4839419" cy="603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FD3956E7-2154-E598-2B3D-BF6F143226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5" r="75922" b="70587"/>
          <a:stretch/>
        </p:blipFill>
        <p:spPr>
          <a:xfrm>
            <a:off x="3676290" y="1813040"/>
            <a:ext cx="4769792" cy="1037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CA3191-FBC7-551F-8A10-43B49BFECC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86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AC9B685-D0B9-AFD4-076F-EE2D56A61A03}"/>
              </a:ext>
            </a:extLst>
          </p:cNvPr>
          <p:cNvSpPr/>
          <p:nvPr/>
        </p:nvSpPr>
        <p:spPr bwMode="white">
          <a:xfrm>
            <a:off x="9985388" y="3170136"/>
            <a:ext cx="247537" cy="247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025ACFF-6C16-7769-1973-CA953BEE6AE8}"/>
              </a:ext>
            </a:extLst>
          </p:cNvPr>
          <p:cNvSpPr/>
          <p:nvPr/>
        </p:nvSpPr>
        <p:spPr bwMode="white">
          <a:xfrm>
            <a:off x="1502479" y="4132251"/>
            <a:ext cx="238016" cy="257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2DFC774-03BD-CCC8-0A3B-6CD5FAC32674}"/>
              </a:ext>
            </a:extLst>
          </p:cNvPr>
          <p:cNvSpPr/>
          <p:nvPr/>
        </p:nvSpPr>
        <p:spPr bwMode="white">
          <a:xfrm>
            <a:off x="2425983" y="4132251"/>
            <a:ext cx="171371" cy="257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1C8AA9D-97CE-EDBF-0CE2-361A3311F63D}"/>
              </a:ext>
            </a:extLst>
          </p:cNvPr>
          <p:cNvSpPr/>
          <p:nvPr/>
        </p:nvSpPr>
        <p:spPr bwMode="white">
          <a:xfrm>
            <a:off x="4168264" y="4132251"/>
            <a:ext cx="228495" cy="257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C806EE0-1C5A-27D2-4833-42484A059D10}"/>
              </a:ext>
            </a:extLst>
          </p:cNvPr>
          <p:cNvSpPr/>
          <p:nvPr/>
        </p:nvSpPr>
        <p:spPr bwMode="white">
          <a:xfrm>
            <a:off x="5091768" y="4132251"/>
            <a:ext cx="171371" cy="257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0EFE056-E074-9363-4F99-C21B7C23DCE4}"/>
              </a:ext>
            </a:extLst>
          </p:cNvPr>
          <p:cNvSpPr/>
          <p:nvPr/>
        </p:nvSpPr>
        <p:spPr bwMode="white">
          <a:xfrm>
            <a:off x="6872132" y="4132251"/>
            <a:ext cx="238015" cy="257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EA6BD22-EF29-1F3C-B356-32D21FE0006F}"/>
              </a:ext>
            </a:extLst>
          </p:cNvPr>
          <p:cNvSpPr/>
          <p:nvPr/>
        </p:nvSpPr>
        <p:spPr bwMode="white">
          <a:xfrm>
            <a:off x="7776595" y="4122725"/>
            <a:ext cx="228495" cy="266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8842EFB-734D-1C6C-88FE-267F2875F797}"/>
              </a:ext>
            </a:extLst>
          </p:cNvPr>
          <p:cNvSpPr/>
          <p:nvPr/>
        </p:nvSpPr>
        <p:spPr bwMode="white">
          <a:xfrm>
            <a:off x="9547438" y="4122725"/>
            <a:ext cx="228496" cy="266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3605C09-483F-B6D3-7260-7E758D256016}"/>
              </a:ext>
            </a:extLst>
          </p:cNvPr>
          <p:cNvSpPr/>
          <p:nvPr/>
        </p:nvSpPr>
        <p:spPr bwMode="white">
          <a:xfrm>
            <a:off x="10451900" y="4122725"/>
            <a:ext cx="228495" cy="266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30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0BFE3A-EC4E-B610-8976-BE97636007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76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E059976-F1E1-1783-64FC-702D5A3E7428}"/>
              </a:ext>
            </a:extLst>
          </p:cNvPr>
          <p:cNvSpPr/>
          <p:nvPr/>
        </p:nvSpPr>
        <p:spPr bwMode="white">
          <a:xfrm>
            <a:off x="8928595" y="788557"/>
            <a:ext cx="218975" cy="247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45DBD6A-3140-6372-F273-6056B214FF62}"/>
              </a:ext>
            </a:extLst>
          </p:cNvPr>
          <p:cNvSpPr/>
          <p:nvPr/>
        </p:nvSpPr>
        <p:spPr bwMode="white">
          <a:xfrm>
            <a:off x="3016264" y="1226638"/>
            <a:ext cx="161851" cy="238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5085CD3-48F5-FABF-34C6-10E651AD7C67}"/>
              </a:ext>
            </a:extLst>
          </p:cNvPr>
          <p:cNvSpPr/>
          <p:nvPr/>
        </p:nvSpPr>
        <p:spPr bwMode="white">
          <a:xfrm>
            <a:off x="3568462" y="1217114"/>
            <a:ext cx="228495" cy="257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28380F7-FA2C-48D8-525B-BDAEC69D15A1}"/>
              </a:ext>
            </a:extLst>
          </p:cNvPr>
          <p:cNvSpPr/>
          <p:nvPr/>
        </p:nvSpPr>
        <p:spPr bwMode="white">
          <a:xfrm>
            <a:off x="8338314" y="1226638"/>
            <a:ext cx="238016" cy="238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43C6CA1-540C-CC3C-38E8-DAB6DCC14378}"/>
              </a:ext>
            </a:extLst>
          </p:cNvPr>
          <p:cNvSpPr/>
          <p:nvPr/>
        </p:nvSpPr>
        <p:spPr bwMode="white">
          <a:xfrm>
            <a:off x="9556958" y="1226638"/>
            <a:ext cx="161851" cy="238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AF1050A-68F4-6F36-ED87-D9447C61C5B5}"/>
              </a:ext>
            </a:extLst>
          </p:cNvPr>
          <p:cNvSpPr/>
          <p:nvPr/>
        </p:nvSpPr>
        <p:spPr bwMode="white">
          <a:xfrm>
            <a:off x="3235239" y="3855124"/>
            <a:ext cx="161851" cy="266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D497C27-19A7-2D06-3732-61E9819D71E9}"/>
              </a:ext>
            </a:extLst>
          </p:cNvPr>
          <p:cNvSpPr/>
          <p:nvPr/>
        </p:nvSpPr>
        <p:spPr bwMode="white">
          <a:xfrm>
            <a:off x="5710611" y="3855124"/>
            <a:ext cx="238016" cy="266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8F9C250-6E4A-3677-50BF-069C37F3993F}"/>
              </a:ext>
            </a:extLst>
          </p:cNvPr>
          <p:cNvSpPr/>
          <p:nvPr/>
        </p:nvSpPr>
        <p:spPr bwMode="white">
          <a:xfrm>
            <a:off x="11070743" y="3855124"/>
            <a:ext cx="228495" cy="266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C25A2E3-2AE6-4E0C-299A-F4988B170257}"/>
              </a:ext>
            </a:extLst>
          </p:cNvPr>
          <p:cNvSpPr/>
          <p:nvPr/>
        </p:nvSpPr>
        <p:spPr bwMode="white">
          <a:xfrm>
            <a:off x="2606876" y="4540816"/>
            <a:ext cx="257057" cy="257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28B658A-66DA-89E9-8F7C-E75350E21F0C}"/>
              </a:ext>
            </a:extLst>
          </p:cNvPr>
          <p:cNvSpPr/>
          <p:nvPr/>
        </p:nvSpPr>
        <p:spPr bwMode="white">
          <a:xfrm>
            <a:off x="9756892" y="4540816"/>
            <a:ext cx="161851" cy="257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64CEA75-02C6-EF1D-C94F-D7BAB0D410C3}"/>
              </a:ext>
            </a:extLst>
          </p:cNvPr>
          <p:cNvSpPr/>
          <p:nvPr/>
        </p:nvSpPr>
        <p:spPr bwMode="white">
          <a:xfrm>
            <a:off x="1369190" y="5216984"/>
            <a:ext cx="247537" cy="266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67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1570266-BD01-6AB8-03F1-35690385F8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32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E0654DE-F6E7-232C-ACB4-E6C8134EFA3C}"/>
              </a:ext>
            </a:extLst>
          </p:cNvPr>
          <p:cNvSpPr/>
          <p:nvPr/>
        </p:nvSpPr>
        <p:spPr bwMode="white">
          <a:xfrm>
            <a:off x="3320925" y="3534375"/>
            <a:ext cx="161851" cy="228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091D79B-ED3A-6E50-67A0-3683A036D1A9}"/>
              </a:ext>
            </a:extLst>
          </p:cNvPr>
          <p:cNvSpPr/>
          <p:nvPr/>
        </p:nvSpPr>
        <p:spPr bwMode="white">
          <a:xfrm>
            <a:off x="4196826" y="3524842"/>
            <a:ext cx="209454" cy="238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297AFB3-294D-2041-F93D-DDE7932599A4}"/>
              </a:ext>
            </a:extLst>
          </p:cNvPr>
          <p:cNvSpPr/>
          <p:nvPr/>
        </p:nvSpPr>
        <p:spPr bwMode="white">
          <a:xfrm>
            <a:off x="7243438" y="3524842"/>
            <a:ext cx="228495" cy="247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92083E4-46BA-03AB-51F5-DCC04A437066}"/>
              </a:ext>
            </a:extLst>
          </p:cNvPr>
          <p:cNvSpPr/>
          <p:nvPr/>
        </p:nvSpPr>
        <p:spPr bwMode="white">
          <a:xfrm>
            <a:off x="9090446" y="3524842"/>
            <a:ext cx="209454" cy="238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6C2E080-B531-EC03-1C30-FF08F652117E}"/>
              </a:ext>
            </a:extLst>
          </p:cNvPr>
          <p:cNvSpPr/>
          <p:nvPr/>
        </p:nvSpPr>
        <p:spPr bwMode="white">
          <a:xfrm>
            <a:off x="10032991" y="3534375"/>
            <a:ext cx="161851" cy="228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69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7</cp:revision>
  <dcterms:created xsi:type="dcterms:W3CDTF">2023-07-20T00:26:43Z</dcterms:created>
  <dcterms:modified xsi:type="dcterms:W3CDTF">2023-07-23T16:34:10Z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