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51E42D-BF6A-F0C5-3AF7-E1C49E2A7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1" b="26233"/>
          <a:stretch/>
        </p:blipFill>
        <p:spPr>
          <a:xfrm>
            <a:off x="3898512" y="4152002"/>
            <a:ext cx="4394975" cy="748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D3956E7-2154-E598-2B3D-BF6F143226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r="75922" b="70587"/>
          <a:stretch/>
        </p:blipFill>
        <p:spPr>
          <a:xfrm>
            <a:off x="3711104" y="1830292"/>
            <a:ext cx="4769792" cy="1037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AE4F72-A99E-8F40-E410-4C96799540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82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99A3F1-F73D-5A18-2F76-E738A8FADE2F}"/>
              </a:ext>
            </a:extLst>
          </p:cNvPr>
          <p:cNvSpPr/>
          <p:nvPr/>
        </p:nvSpPr>
        <p:spPr bwMode="white">
          <a:xfrm>
            <a:off x="9271338" y="1628463"/>
            <a:ext cx="685487" cy="375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3BB4E0-55DA-D9DF-83BA-2E5A3CDAB158}"/>
              </a:ext>
            </a:extLst>
          </p:cNvPr>
          <p:cNvSpPr/>
          <p:nvPr/>
        </p:nvSpPr>
        <p:spPr bwMode="white">
          <a:xfrm>
            <a:off x="2511669" y="2477284"/>
            <a:ext cx="437950" cy="362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F11866-8A90-0827-E077-B30BC834DC9C}"/>
              </a:ext>
            </a:extLst>
          </p:cNvPr>
          <p:cNvSpPr/>
          <p:nvPr/>
        </p:nvSpPr>
        <p:spPr bwMode="white">
          <a:xfrm>
            <a:off x="5396429" y="2477284"/>
            <a:ext cx="942545" cy="362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F781A41-2BD9-71B5-F2C1-1BC6182931BF}"/>
              </a:ext>
            </a:extLst>
          </p:cNvPr>
          <p:cNvSpPr/>
          <p:nvPr/>
        </p:nvSpPr>
        <p:spPr bwMode="white">
          <a:xfrm>
            <a:off x="8766743" y="3315856"/>
            <a:ext cx="437950" cy="401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8857695-BC37-2124-736B-048EC94C13F4}"/>
              </a:ext>
            </a:extLst>
          </p:cNvPr>
          <p:cNvSpPr/>
          <p:nvPr/>
        </p:nvSpPr>
        <p:spPr bwMode="white">
          <a:xfrm>
            <a:off x="1302545" y="4213075"/>
            <a:ext cx="437950" cy="362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9B163DF-E8A9-BF40-DBFF-D94008CB1C9A}"/>
              </a:ext>
            </a:extLst>
          </p:cNvPr>
          <p:cNvSpPr/>
          <p:nvPr/>
        </p:nvSpPr>
        <p:spPr bwMode="white">
          <a:xfrm>
            <a:off x="6262809" y="4213075"/>
            <a:ext cx="437949" cy="362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1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A0A583-E4F7-EFB1-3EFA-E61FD6CFAB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9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655D78-7D70-4C46-2580-D763B0C2C3DB}"/>
              </a:ext>
            </a:extLst>
          </p:cNvPr>
          <p:cNvSpPr/>
          <p:nvPr/>
        </p:nvSpPr>
        <p:spPr bwMode="white">
          <a:xfrm>
            <a:off x="1845223" y="3448514"/>
            <a:ext cx="247537" cy="285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73A37D-3356-9D41-5FBC-A87225F0CA42}"/>
              </a:ext>
            </a:extLst>
          </p:cNvPr>
          <p:cNvSpPr/>
          <p:nvPr/>
        </p:nvSpPr>
        <p:spPr bwMode="white">
          <a:xfrm>
            <a:off x="3920727" y="3458046"/>
            <a:ext cx="238016" cy="27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98BEF80-31EC-EC62-B44B-0183590DE006}"/>
              </a:ext>
            </a:extLst>
          </p:cNvPr>
          <p:cNvSpPr/>
          <p:nvPr/>
        </p:nvSpPr>
        <p:spPr bwMode="white">
          <a:xfrm>
            <a:off x="7033983" y="3458046"/>
            <a:ext cx="238016" cy="266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8A11087-2885-E781-7876-0A07A268461F}"/>
              </a:ext>
            </a:extLst>
          </p:cNvPr>
          <p:cNvSpPr/>
          <p:nvPr/>
        </p:nvSpPr>
        <p:spPr bwMode="white">
          <a:xfrm>
            <a:off x="9157090" y="3448514"/>
            <a:ext cx="238016" cy="285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8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5EBE0A-ECBB-C317-C066-4DBA9D8E49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6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A6A91EB-63A5-77FE-B064-2368A69A6D46}"/>
              </a:ext>
            </a:extLst>
          </p:cNvPr>
          <p:cNvSpPr/>
          <p:nvPr/>
        </p:nvSpPr>
        <p:spPr bwMode="white">
          <a:xfrm>
            <a:off x="5225057" y="1493458"/>
            <a:ext cx="2351603" cy="45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DB478AC-B03A-18D2-CA14-8218EC7822D5}"/>
              </a:ext>
            </a:extLst>
          </p:cNvPr>
          <p:cNvSpPr/>
          <p:nvPr/>
        </p:nvSpPr>
        <p:spPr bwMode="white">
          <a:xfrm>
            <a:off x="6586511" y="2445944"/>
            <a:ext cx="1086135" cy="285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C9477B5-1948-820B-D0B8-3CE42E9C90D4}"/>
              </a:ext>
            </a:extLst>
          </p:cNvPr>
          <p:cNvSpPr/>
          <p:nvPr/>
        </p:nvSpPr>
        <p:spPr bwMode="white">
          <a:xfrm>
            <a:off x="6043834" y="3303181"/>
            <a:ext cx="447471" cy="390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339FB9D-74F2-55EE-716A-B2E00F973D4B}"/>
              </a:ext>
            </a:extLst>
          </p:cNvPr>
          <p:cNvSpPr/>
          <p:nvPr/>
        </p:nvSpPr>
        <p:spPr bwMode="white">
          <a:xfrm>
            <a:off x="6729322" y="3246032"/>
            <a:ext cx="456991" cy="390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282C2C0-8EF2-5285-F920-C1E379C29542}"/>
              </a:ext>
            </a:extLst>
          </p:cNvPr>
          <p:cNvSpPr/>
          <p:nvPr/>
        </p:nvSpPr>
        <p:spPr bwMode="white">
          <a:xfrm>
            <a:off x="7424330" y="3226982"/>
            <a:ext cx="447471" cy="400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A9458F0-12A7-A731-00F4-8144D303984C}"/>
              </a:ext>
            </a:extLst>
          </p:cNvPr>
          <p:cNvSpPr/>
          <p:nvPr/>
        </p:nvSpPr>
        <p:spPr bwMode="white">
          <a:xfrm>
            <a:off x="8119338" y="3341281"/>
            <a:ext cx="447471" cy="390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59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4CD9CB-5701-3DB2-A98E-FACC2A1AA7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7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1A447A-0999-9FB8-4724-27B6F7555126}"/>
              </a:ext>
            </a:extLst>
          </p:cNvPr>
          <p:cNvSpPr/>
          <p:nvPr/>
        </p:nvSpPr>
        <p:spPr bwMode="white">
          <a:xfrm>
            <a:off x="3977851" y="3483320"/>
            <a:ext cx="238016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EB1CDA-D464-1963-E8A6-9D0650D09FDF}"/>
              </a:ext>
            </a:extLst>
          </p:cNvPr>
          <p:cNvSpPr/>
          <p:nvPr/>
        </p:nvSpPr>
        <p:spPr bwMode="white">
          <a:xfrm>
            <a:off x="4872793" y="3483320"/>
            <a:ext cx="238016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789805-ED81-FB60-141A-DABD476F94AB}"/>
              </a:ext>
            </a:extLst>
          </p:cNvPr>
          <p:cNvSpPr/>
          <p:nvPr/>
        </p:nvSpPr>
        <p:spPr bwMode="white">
          <a:xfrm>
            <a:off x="5815338" y="3483320"/>
            <a:ext cx="247537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0E8C60-1261-048A-3F12-B7AA088AC8CF}"/>
              </a:ext>
            </a:extLst>
          </p:cNvPr>
          <p:cNvSpPr/>
          <p:nvPr/>
        </p:nvSpPr>
        <p:spPr bwMode="white">
          <a:xfrm>
            <a:off x="6519867" y="3483320"/>
            <a:ext cx="238016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14E7E6-2984-AE6B-79FE-7F94FABACF3D}"/>
              </a:ext>
            </a:extLst>
          </p:cNvPr>
          <p:cNvSpPr/>
          <p:nvPr/>
        </p:nvSpPr>
        <p:spPr bwMode="white">
          <a:xfrm>
            <a:off x="7224396" y="3483320"/>
            <a:ext cx="257057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E3CBCC-8368-C939-69AF-F9DDFCC561F9}"/>
              </a:ext>
            </a:extLst>
          </p:cNvPr>
          <p:cNvSpPr/>
          <p:nvPr/>
        </p:nvSpPr>
        <p:spPr bwMode="white">
          <a:xfrm>
            <a:off x="8166942" y="3483320"/>
            <a:ext cx="228495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DB2D73A-991B-6215-4A92-58EDBB07383C}"/>
              </a:ext>
            </a:extLst>
          </p:cNvPr>
          <p:cNvSpPr/>
          <p:nvPr/>
        </p:nvSpPr>
        <p:spPr bwMode="white">
          <a:xfrm>
            <a:off x="8880991" y="3483320"/>
            <a:ext cx="247537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C76F173-E5DD-C60A-A3FD-F8A66C20C08D}"/>
              </a:ext>
            </a:extLst>
          </p:cNvPr>
          <p:cNvSpPr/>
          <p:nvPr/>
        </p:nvSpPr>
        <p:spPr bwMode="white">
          <a:xfrm>
            <a:off x="9566479" y="3483320"/>
            <a:ext cx="238016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51CE32A-1642-C61F-E082-1A416895BAB1}"/>
              </a:ext>
            </a:extLst>
          </p:cNvPr>
          <p:cNvSpPr/>
          <p:nvPr/>
        </p:nvSpPr>
        <p:spPr bwMode="white">
          <a:xfrm>
            <a:off x="10271008" y="3483320"/>
            <a:ext cx="247537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5DB38B3-5768-5A3F-B3FF-F5BCBF420DF8}"/>
              </a:ext>
            </a:extLst>
          </p:cNvPr>
          <p:cNvSpPr/>
          <p:nvPr/>
        </p:nvSpPr>
        <p:spPr bwMode="white">
          <a:xfrm>
            <a:off x="5215537" y="4178450"/>
            <a:ext cx="2208793" cy="352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4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7</cp:revision>
  <dcterms:created xsi:type="dcterms:W3CDTF">2023-07-20T00:26:43Z</dcterms:created>
  <dcterms:modified xsi:type="dcterms:W3CDTF">2023-07-23T16:33:04Z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