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>
            <a:extLst>
              <a:ext uri="{FF2B5EF4-FFF2-40B4-BE49-F238E27FC236}">
                <a16:creationId xmlns:a16="http://schemas.microsoft.com/office/drawing/2014/main" id="{43DF3E2A-9D19-460B-1610-299F103A9F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33" b="25956"/>
          <a:stretch/>
        </p:blipFill>
        <p:spPr>
          <a:xfrm>
            <a:off x="4572786" y="4068645"/>
            <a:ext cx="3178380" cy="8815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EA988BDF-3CC9-5207-512D-05D27AF40E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" t="11140" r="61431" b="26862"/>
          <a:stretch/>
        </p:blipFill>
        <p:spPr>
          <a:xfrm>
            <a:off x="2628264" y="2039814"/>
            <a:ext cx="6849209" cy="949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BEA63AF-D5FF-860D-6C8A-C5F6151726A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955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9F26F7F-4B45-12D6-86F7-F2ACDD12BCF4}"/>
              </a:ext>
            </a:extLst>
          </p:cNvPr>
          <p:cNvSpPr/>
          <p:nvPr/>
        </p:nvSpPr>
        <p:spPr bwMode="white">
          <a:xfrm>
            <a:off x="7367206" y="2341116"/>
            <a:ext cx="247537" cy="266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ECD1884-D06A-B189-EB93-E9DAB0B729CC}"/>
              </a:ext>
            </a:extLst>
          </p:cNvPr>
          <p:cNvSpPr/>
          <p:nvPr/>
        </p:nvSpPr>
        <p:spPr bwMode="white">
          <a:xfrm>
            <a:off x="7376727" y="2969739"/>
            <a:ext cx="228496" cy="266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1B84EBD-5D42-8EC6-3726-BBFCECEF3032}"/>
              </a:ext>
            </a:extLst>
          </p:cNvPr>
          <p:cNvSpPr/>
          <p:nvPr/>
        </p:nvSpPr>
        <p:spPr bwMode="white">
          <a:xfrm>
            <a:off x="6995900" y="3598362"/>
            <a:ext cx="257057" cy="257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11003F9-641E-CD4A-CFA7-40714A8F8FCB}"/>
              </a:ext>
            </a:extLst>
          </p:cNvPr>
          <p:cNvSpPr/>
          <p:nvPr/>
        </p:nvSpPr>
        <p:spPr bwMode="white">
          <a:xfrm>
            <a:off x="6634115" y="4217461"/>
            <a:ext cx="238016" cy="266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890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FCFF415-E725-9E93-0CF5-AABF9EB1104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653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919E866-D5E7-854F-30EC-18992FA0B577}"/>
              </a:ext>
            </a:extLst>
          </p:cNvPr>
          <p:cNvSpPr/>
          <p:nvPr/>
        </p:nvSpPr>
        <p:spPr bwMode="white">
          <a:xfrm>
            <a:off x="5244099" y="2302300"/>
            <a:ext cx="428429" cy="371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468C125-6A2D-510F-E8F9-E16995F57E2D}"/>
              </a:ext>
            </a:extLst>
          </p:cNvPr>
          <p:cNvSpPr/>
          <p:nvPr/>
        </p:nvSpPr>
        <p:spPr bwMode="white">
          <a:xfrm>
            <a:off x="2797289" y="4358854"/>
            <a:ext cx="437950" cy="3618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59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D2660D2-0E29-6958-D6C9-402146A7357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863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DAFD2D1-F3C9-C6B3-C9EA-5D1C6B53281D}"/>
              </a:ext>
            </a:extLst>
          </p:cNvPr>
          <p:cNvSpPr/>
          <p:nvPr/>
        </p:nvSpPr>
        <p:spPr bwMode="white">
          <a:xfrm>
            <a:off x="9242776" y="3002599"/>
            <a:ext cx="437950" cy="362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65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3AD1778-C25F-D1A8-ED78-FFF5A8CC92F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638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260CF69-FE8C-8E56-6B93-048CCE8F96F5}"/>
              </a:ext>
            </a:extLst>
          </p:cNvPr>
          <p:cNvSpPr/>
          <p:nvPr/>
        </p:nvSpPr>
        <p:spPr bwMode="white">
          <a:xfrm>
            <a:off x="1388231" y="3628344"/>
            <a:ext cx="238016" cy="266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FB77387-5EF6-8677-4834-74BB5BD25062}"/>
              </a:ext>
            </a:extLst>
          </p:cNvPr>
          <p:cNvSpPr/>
          <p:nvPr/>
        </p:nvSpPr>
        <p:spPr bwMode="white">
          <a:xfrm>
            <a:off x="4691900" y="3666459"/>
            <a:ext cx="238016" cy="266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DB4B48E-5C96-1D19-6879-B8CB520136A7}"/>
              </a:ext>
            </a:extLst>
          </p:cNvPr>
          <p:cNvSpPr/>
          <p:nvPr/>
        </p:nvSpPr>
        <p:spPr bwMode="white">
          <a:xfrm>
            <a:off x="7281520" y="3666459"/>
            <a:ext cx="247537" cy="266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1DC9BA7-9967-3FFB-25AB-DAC15083BB93}"/>
              </a:ext>
            </a:extLst>
          </p:cNvPr>
          <p:cNvSpPr/>
          <p:nvPr/>
        </p:nvSpPr>
        <p:spPr bwMode="white">
          <a:xfrm>
            <a:off x="9871140" y="3666459"/>
            <a:ext cx="238016" cy="266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08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6</cp:revision>
  <dcterms:created xsi:type="dcterms:W3CDTF">2023-07-20T00:26:43Z</dcterms:created>
  <dcterms:modified xsi:type="dcterms:W3CDTF">2023-07-23T16:30:18Z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