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A988BDF-3CC9-5207-512D-05D27AF40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11140" r="61431" b="26862"/>
          <a:stretch/>
        </p:blipFill>
        <p:spPr>
          <a:xfrm>
            <a:off x="2731780" y="2954214"/>
            <a:ext cx="6849209" cy="94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A692E4-E7CE-D773-098F-90F217209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/>
          <a:stretch/>
        </p:blipFill>
        <p:spPr>
          <a:xfrm>
            <a:off x="360000" y="553156"/>
            <a:ext cx="11520000" cy="4654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3FD9F8-A551-855D-CFCE-FF3C3267BEAF}"/>
              </a:ext>
            </a:extLst>
          </p:cNvPr>
          <p:cNvSpPr/>
          <p:nvPr/>
        </p:nvSpPr>
        <p:spPr bwMode="white">
          <a:xfrm>
            <a:off x="1226380" y="3446033"/>
            <a:ext cx="1913652" cy="8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50495B-F32B-AB85-87C3-75F13E86B79E}"/>
              </a:ext>
            </a:extLst>
          </p:cNvPr>
          <p:cNvSpPr/>
          <p:nvPr/>
        </p:nvSpPr>
        <p:spPr bwMode="white">
          <a:xfrm>
            <a:off x="4758545" y="3407934"/>
            <a:ext cx="2780033" cy="90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338F8F-E4A5-7F6C-8294-0DB9FB6B9D75}"/>
              </a:ext>
            </a:extLst>
          </p:cNvPr>
          <p:cNvSpPr/>
          <p:nvPr/>
        </p:nvSpPr>
        <p:spPr bwMode="white">
          <a:xfrm>
            <a:off x="8938115" y="3284112"/>
            <a:ext cx="1780363" cy="990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BAA190-635F-E602-FD3A-C280617F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5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180E62-49AA-2200-E3F4-5F909C0AA735}"/>
              </a:ext>
            </a:extLst>
          </p:cNvPr>
          <p:cNvSpPr/>
          <p:nvPr/>
        </p:nvSpPr>
        <p:spPr bwMode="white">
          <a:xfrm>
            <a:off x="9518876" y="1467040"/>
            <a:ext cx="22849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DD21E4-FC6E-6C3C-52C8-61DF2F2A5D52}"/>
              </a:ext>
            </a:extLst>
          </p:cNvPr>
          <p:cNvSpPr/>
          <p:nvPr/>
        </p:nvSpPr>
        <p:spPr bwMode="white">
          <a:xfrm>
            <a:off x="9518876" y="2096908"/>
            <a:ext cx="22849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03F8E3-18BF-5D35-4CDB-215D2F580859}"/>
              </a:ext>
            </a:extLst>
          </p:cNvPr>
          <p:cNvSpPr/>
          <p:nvPr/>
        </p:nvSpPr>
        <p:spPr bwMode="white">
          <a:xfrm>
            <a:off x="9138049" y="2717233"/>
            <a:ext cx="247537" cy="27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529593-2930-7D5B-2740-E8653E662837}"/>
              </a:ext>
            </a:extLst>
          </p:cNvPr>
          <p:cNvSpPr/>
          <p:nvPr/>
        </p:nvSpPr>
        <p:spPr bwMode="white">
          <a:xfrm>
            <a:off x="8776264" y="3347101"/>
            <a:ext cx="247537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1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E49325-F65A-5863-1A7E-85B6ECD7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5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027267-8C67-644C-E64D-3C7B93055B62}"/>
              </a:ext>
            </a:extLst>
          </p:cNvPr>
          <p:cNvSpPr/>
          <p:nvPr/>
        </p:nvSpPr>
        <p:spPr bwMode="white">
          <a:xfrm>
            <a:off x="8157421" y="1456374"/>
            <a:ext cx="2999008" cy="88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444275-7914-BB6A-F76C-05109758295C}"/>
              </a:ext>
            </a:extLst>
          </p:cNvPr>
          <p:cNvSpPr/>
          <p:nvPr/>
        </p:nvSpPr>
        <p:spPr bwMode="white">
          <a:xfrm>
            <a:off x="2940099" y="2638551"/>
            <a:ext cx="238016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2E4E2F-7E0A-1096-62D4-68C199391AF2}"/>
              </a:ext>
            </a:extLst>
          </p:cNvPr>
          <p:cNvSpPr/>
          <p:nvPr/>
        </p:nvSpPr>
        <p:spPr bwMode="white">
          <a:xfrm>
            <a:off x="5291702" y="3982802"/>
            <a:ext cx="161851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652445-E1A5-9E9A-8C25-7D50B8306E1F}"/>
              </a:ext>
            </a:extLst>
          </p:cNvPr>
          <p:cNvSpPr/>
          <p:nvPr/>
        </p:nvSpPr>
        <p:spPr bwMode="white">
          <a:xfrm>
            <a:off x="7652826" y="3982802"/>
            <a:ext cx="238016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34D507-7524-D5A9-90CF-63C04FEF6B02}"/>
              </a:ext>
            </a:extLst>
          </p:cNvPr>
          <p:cNvSpPr/>
          <p:nvPr/>
        </p:nvSpPr>
        <p:spPr bwMode="white">
          <a:xfrm>
            <a:off x="4825190" y="4917103"/>
            <a:ext cx="228495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17E154-F69F-E0AA-5A4E-AC951E3DA396}"/>
              </a:ext>
            </a:extLst>
          </p:cNvPr>
          <p:cNvSpPr/>
          <p:nvPr/>
        </p:nvSpPr>
        <p:spPr bwMode="white">
          <a:xfrm>
            <a:off x="8414479" y="4888502"/>
            <a:ext cx="409388" cy="333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2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9A141C-1699-7CEF-4A22-261E6D00DC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B89372-D6D9-23EE-B627-00655DD0DA9B}"/>
              </a:ext>
            </a:extLst>
          </p:cNvPr>
          <p:cNvSpPr/>
          <p:nvPr/>
        </p:nvSpPr>
        <p:spPr bwMode="white">
          <a:xfrm>
            <a:off x="4663338" y="2018646"/>
            <a:ext cx="218975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