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B420F27-F021-BC78-4E00-BC37B42026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4460" b="32977"/>
          <a:stretch/>
        </p:blipFill>
        <p:spPr>
          <a:xfrm>
            <a:off x="2501869" y="4214271"/>
            <a:ext cx="7188260" cy="6881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10780AAD-55D1-71E6-5114-E30108C0D1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54236" b="70536"/>
          <a:stretch/>
        </p:blipFill>
        <p:spPr>
          <a:xfrm>
            <a:off x="2177332" y="1870505"/>
            <a:ext cx="7837334" cy="1039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9D00D60-1171-BA4D-E1B3-DA5DA82FFE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69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20F31AF-663A-C854-0272-2B3F64DEA314}"/>
              </a:ext>
            </a:extLst>
          </p:cNvPr>
          <p:cNvSpPr/>
          <p:nvPr/>
        </p:nvSpPr>
        <p:spPr bwMode="white">
          <a:xfrm>
            <a:off x="6567471" y="2487475"/>
            <a:ext cx="238016" cy="276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E87EF5C-5B8D-0065-7EB5-647D985E1D49}"/>
              </a:ext>
            </a:extLst>
          </p:cNvPr>
          <p:cNvSpPr/>
          <p:nvPr/>
        </p:nvSpPr>
        <p:spPr bwMode="white">
          <a:xfrm>
            <a:off x="9490314" y="2487475"/>
            <a:ext cx="247537" cy="276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114F77F-B9D2-7DEE-2F9A-F825911C38B9}"/>
              </a:ext>
            </a:extLst>
          </p:cNvPr>
          <p:cNvSpPr/>
          <p:nvPr/>
        </p:nvSpPr>
        <p:spPr bwMode="white">
          <a:xfrm>
            <a:off x="6596033" y="3365178"/>
            <a:ext cx="171371" cy="276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663F0D0-34D0-E43F-C3EE-931D4BBE23CB}"/>
              </a:ext>
            </a:extLst>
          </p:cNvPr>
          <p:cNvSpPr/>
          <p:nvPr/>
        </p:nvSpPr>
        <p:spPr bwMode="white">
          <a:xfrm>
            <a:off x="9490314" y="3365178"/>
            <a:ext cx="238015" cy="276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E439D9F-B2A6-C6B4-AF97-37BBDEC23C2A}"/>
              </a:ext>
            </a:extLst>
          </p:cNvPr>
          <p:cNvSpPr/>
          <p:nvPr/>
        </p:nvSpPr>
        <p:spPr bwMode="white">
          <a:xfrm>
            <a:off x="6567471" y="4242881"/>
            <a:ext cx="247537" cy="286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51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D9B0BD6-5025-A66B-C6E6-E19A5005BD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650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0E3C1A8-C108-7866-3A8B-58EAAC8ECF68}"/>
              </a:ext>
            </a:extLst>
          </p:cNvPr>
          <p:cNvSpPr/>
          <p:nvPr/>
        </p:nvSpPr>
        <p:spPr bwMode="white">
          <a:xfrm>
            <a:off x="2073719" y="1990080"/>
            <a:ext cx="266578" cy="209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F5C45F6-8840-755C-E5FF-F367935893C0}"/>
              </a:ext>
            </a:extLst>
          </p:cNvPr>
          <p:cNvSpPr/>
          <p:nvPr/>
        </p:nvSpPr>
        <p:spPr bwMode="white">
          <a:xfrm>
            <a:off x="4415801" y="2037743"/>
            <a:ext cx="266578" cy="162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98F2189-A48B-A72D-95EC-B7C7799DE004}"/>
              </a:ext>
            </a:extLst>
          </p:cNvPr>
          <p:cNvSpPr/>
          <p:nvPr/>
        </p:nvSpPr>
        <p:spPr bwMode="white">
          <a:xfrm>
            <a:off x="6757884" y="1990080"/>
            <a:ext cx="257057" cy="209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7422241-6963-7F2C-3349-88386824651E}"/>
              </a:ext>
            </a:extLst>
          </p:cNvPr>
          <p:cNvSpPr/>
          <p:nvPr/>
        </p:nvSpPr>
        <p:spPr bwMode="white">
          <a:xfrm>
            <a:off x="9090446" y="1990080"/>
            <a:ext cx="257057" cy="209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761DE27-B082-B639-C073-3D7B70339A74}"/>
              </a:ext>
            </a:extLst>
          </p:cNvPr>
          <p:cNvSpPr/>
          <p:nvPr/>
        </p:nvSpPr>
        <p:spPr bwMode="white">
          <a:xfrm>
            <a:off x="2073719" y="2867082"/>
            <a:ext cx="266578" cy="209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8F11583-2D0F-9681-DCB2-0031F50399C7}"/>
              </a:ext>
            </a:extLst>
          </p:cNvPr>
          <p:cNvSpPr/>
          <p:nvPr/>
        </p:nvSpPr>
        <p:spPr bwMode="white">
          <a:xfrm>
            <a:off x="4415801" y="2867082"/>
            <a:ext cx="257057" cy="209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EE2827B-1BEC-739B-0CA2-8F2D847797E7}"/>
              </a:ext>
            </a:extLst>
          </p:cNvPr>
          <p:cNvSpPr/>
          <p:nvPr/>
        </p:nvSpPr>
        <p:spPr bwMode="white">
          <a:xfrm>
            <a:off x="6757884" y="2914745"/>
            <a:ext cx="257057" cy="162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AB94FDA-7F75-3B22-9B19-DF13816C46BE}"/>
              </a:ext>
            </a:extLst>
          </p:cNvPr>
          <p:cNvSpPr/>
          <p:nvPr/>
        </p:nvSpPr>
        <p:spPr bwMode="white">
          <a:xfrm>
            <a:off x="9090446" y="2867082"/>
            <a:ext cx="257057" cy="209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990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B2417E1-3CC2-D380-B471-AAF4E3A4D6B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125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02241E9-4649-BAE8-E257-DA15A83F1E5E}"/>
              </a:ext>
            </a:extLst>
          </p:cNvPr>
          <p:cNvSpPr/>
          <p:nvPr/>
        </p:nvSpPr>
        <p:spPr bwMode="white">
          <a:xfrm>
            <a:off x="878775" y="653143"/>
            <a:ext cx="6574118" cy="914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EA43800-C062-DC03-8878-DC759D5723C4}"/>
              </a:ext>
            </a:extLst>
          </p:cNvPr>
          <p:cNvSpPr/>
          <p:nvPr/>
        </p:nvSpPr>
        <p:spPr bwMode="white">
          <a:xfrm>
            <a:off x="2930578" y="1884889"/>
            <a:ext cx="238016" cy="266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1E7303E-4804-F081-F172-EF405541C1A6}"/>
              </a:ext>
            </a:extLst>
          </p:cNvPr>
          <p:cNvSpPr/>
          <p:nvPr/>
        </p:nvSpPr>
        <p:spPr bwMode="white">
          <a:xfrm>
            <a:off x="3520859" y="2656864"/>
            <a:ext cx="247537" cy="266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B42F4B0-64C5-F314-722C-E1454739960A}"/>
              </a:ext>
            </a:extLst>
          </p:cNvPr>
          <p:cNvSpPr/>
          <p:nvPr/>
        </p:nvSpPr>
        <p:spPr bwMode="white">
          <a:xfrm>
            <a:off x="9404628" y="2656864"/>
            <a:ext cx="228496" cy="266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5EC0EAB-43FA-1D48-3420-3D5283C0F121}"/>
              </a:ext>
            </a:extLst>
          </p:cNvPr>
          <p:cNvSpPr/>
          <p:nvPr/>
        </p:nvSpPr>
        <p:spPr bwMode="white">
          <a:xfrm>
            <a:off x="8738181" y="4019733"/>
            <a:ext cx="247537" cy="266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86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3961C69-29A7-D054-3AFA-512F2586820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64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00C82EC-9990-B0B7-B635-380798CED333}"/>
              </a:ext>
            </a:extLst>
          </p:cNvPr>
          <p:cNvSpPr/>
          <p:nvPr/>
        </p:nvSpPr>
        <p:spPr bwMode="white">
          <a:xfrm>
            <a:off x="7338644" y="2275642"/>
            <a:ext cx="228496" cy="266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50BF5E2-3F0A-7A51-6062-03CAA80A55D9}"/>
              </a:ext>
            </a:extLst>
          </p:cNvPr>
          <p:cNvSpPr/>
          <p:nvPr/>
        </p:nvSpPr>
        <p:spPr bwMode="white">
          <a:xfrm>
            <a:off x="10271008" y="2275642"/>
            <a:ext cx="228495" cy="266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4D0EB48-EDE4-AE06-5BD9-3F78DDA57707}"/>
              </a:ext>
            </a:extLst>
          </p:cNvPr>
          <p:cNvSpPr/>
          <p:nvPr/>
        </p:nvSpPr>
        <p:spPr bwMode="white">
          <a:xfrm>
            <a:off x="3705459" y="3035034"/>
            <a:ext cx="925918" cy="4919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570B1FFD-8C1C-B942-22B5-15FBBE9F1254}"/>
              </a:ext>
            </a:extLst>
          </p:cNvPr>
          <p:cNvSpPr/>
          <p:nvPr/>
        </p:nvSpPr>
        <p:spPr bwMode="white">
          <a:xfrm>
            <a:off x="5444033" y="3438369"/>
            <a:ext cx="2208793" cy="362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19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7</cp:revision>
  <dcterms:created xsi:type="dcterms:W3CDTF">2023-07-20T00:26:43Z</dcterms:created>
  <dcterms:modified xsi:type="dcterms:W3CDTF">2023-07-23T16:46:35Z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