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1C94782-C956-B8F8-34C4-A1D1122A55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2" t="-2729" r="70857" b="35491"/>
          <a:stretch/>
        </p:blipFill>
        <p:spPr>
          <a:xfrm>
            <a:off x="4104059" y="4104085"/>
            <a:ext cx="3983880" cy="718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10780AAD-55D1-71E6-5114-E30108C0D1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54236" b="70536"/>
          <a:stretch/>
        </p:blipFill>
        <p:spPr>
          <a:xfrm>
            <a:off x="2177332" y="1870505"/>
            <a:ext cx="7837334" cy="1039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EF9F56E-1FDF-ACB6-DCC9-11043AE4110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804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BBDAE7D-B96F-136F-3CD5-9F531BB2F5BC}"/>
              </a:ext>
            </a:extLst>
          </p:cNvPr>
          <p:cNvSpPr/>
          <p:nvPr/>
        </p:nvSpPr>
        <p:spPr bwMode="white">
          <a:xfrm>
            <a:off x="6948297" y="2588363"/>
            <a:ext cx="238016" cy="276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CEEA3D4-9A70-37F7-B326-E049B9438228}"/>
              </a:ext>
            </a:extLst>
          </p:cNvPr>
          <p:cNvSpPr/>
          <p:nvPr/>
        </p:nvSpPr>
        <p:spPr bwMode="white">
          <a:xfrm>
            <a:off x="9157090" y="2588363"/>
            <a:ext cx="238016" cy="276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5189329-853C-94B8-79CC-88D4687D3864}"/>
              </a:ext>
            </a:extLst>
          </p:cNvPr>
          <p:cNvSpPr/>
          <p:nvPr/>
        </p:nvSpPr>
        <p:spPr bwMode="white">
          <a:xfrm>
            <a:off x="6948297" y="3654930"/>
            <a:ext cx="238016" cy="266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F642F62-3945-807E-3879-74C47E68CDB1}"/>
              </a:ext>
            </a:extLst>
          </p:cNvPr>
          <p:cNvSpPr/>
          <p:nvPr/>
        </p:nvSpPr>
        <p:spPr bwMode="white">
          <a:xfrm>
            <a:off x="9147570" y="3654930"/>
            <a:ext cx="247537" cy="266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BD615B4-C82F-DED8-8332-23EC38F1C010}"/>
              </a:ext>
            </a:extLst>
          </p:cNvPr>
          <p:cNvSpPr/>
          <p:nvPr/>
        </p:nvSpPr>
        <p:spPr bwMode="white">
          <a:xfrm>
            <a:off x="6948297" y="4769112"/>
            <a:ext cx="238016" cy="266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1E530EB-DD30-9DD7-99C3-A8E1A5189733}"/>
              </a:ext>
            </a:extLst>
          </p:cNvPr>
          <p:cNvSpPr/>
          <p:nvPr/>
        </p:nvSpPr>
        <p:spPr bwMode="white">
          <a:xfrm>
            <a:off x="9176132" y="4769112"/>
            <a:ext cx="399867" cy="266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94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4F04741-B074-B1CB-8E68-E951D90AA72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67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6857880-4B46-4215-B545-94DEFDC37BEB}"/>
              </a:ext>
            </a:extLst>
          </p:cNvPr>
          <p:cNvSpPr/>
          <p:nvPr/>
        </p:nvSpPr>
        <p:spPr bwMode="white">
          <a:xfrm>
            <a:off x="6053355" y="2344157"/>
            <a:ext cx="238016" cy="267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64749D1-CC00-BA4A-0C69-24295F4F0CF0}"/>
              </a:ext>
            </a:extLst>
          </p:cNvPr>
          <p:cNvSpPr/>
          <p:nvPr/>
        </p:nvSpPr>
        <p:spPr bwMode="white">
          <a:xfrm>
            <a:off x="5682049" y="2992824"/>
            <a:ext cx="257057" cy="267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9F10B00-5EBA-9492-0AD1-D77E9AF27EB5}"/>
              </a:ext>
            </a:extLst>
          </p:cNvPr>
          <p:cNvSpPr/>
          <p:nvPr/>
        </p:nvSpPr>
        <p:spPr bwMode="white">
          <a:xfrm>
            <a:off x="10099636" y="2992824"/>
            <a:ext cx="238016" cy="267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C50C70D-DCC9-2051-808E-1EE70A4B3E5A}"/>
              </a:ext>
            </a:extLst>
          </p:cNvPr>
          <p:cNvSpPr/>
          <p:nvPr/>
        </p:nvSpPr>
        <p:spPr bwMode="white">
          <a:xfrm>
            <a:off x="2940099" y="3651030"/>
            <a:ext cx="238016" cy="267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F307EC5-384E-028B-037C-ECAABDFF21F0}"/>
              </a:ext>
            </a:extLst>
          </p:cNvPr>
          <p:cNvSpPr/>
          <p:nvPr/>
        </p:nvSpPr>
        <p:spPr bwMode="white">
          <a:xfrm>
            <a:off x="6234247" y="3651030"/>
            <a:ext cx="228495" cy="2575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791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426825A-72E9-42EA-4A23-5CF21508BF9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65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31CE8F8-446B-7905-685C-443A2B00CA07}"/>
              </a:ext>
            </a:extLst>
          </p:cNvPr>
          <p:cNvSpPr/>
          <p:nvPr/>
        </p:nvSpPr>
        <p:spPr bwMode="white">
          <a:xfrm>
            <a:off x="1331107" y="1018791"/>
            <a:ext cx="238016" cy="276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1940DFD-2CA7-139A-FAF7-DE5EA40698D5}"/>
              </a:ext>
            </a:extLst>
          </p:cNvPr>
          <p:cNvSpPr/>
          <p:nvPr/>
        </p:nvSpPr>
        <p:spPr bwMode="white">
          <a:xfrm>
            <a:off x="3911206" y="1018791"/>
            <a:ext cx="247537" cy="276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B2403D3-F419-4C12-BDC9-328324730CA6}"/>
              </a:ext>
            </a:extLst>
          </p:cNvPr>
          <p:cNvSpPr/>
          <p:nvPr/>
        </p:nvSpPr>
        <p:spPr bwMode="white">
          <a:xfrm>
            <a:off x="4777586" y="1018791"/>
            <a:ext cx="257057" cy="267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4F9EBA9-87DD-CB55-72D4-96E000E9E120}"/>
              </a:ext>
            </a:extLst>
          </p:cNvPr>
          <p:cNvSpPr/>
          <p:nvPr/>
        </p:nvSpPr>
        <p:spPr bwMode="white">
          <a:xfrm>
            <a:off x="7357685" y="1018791"/>
            <a:ext cx="238016" cy="267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5A5DE0B-3BFE-65F2-422A-D91C127F3D43}"/>
              </a:ext>
            </a:extLst>
          </p:cNvPr>
          <p:cNvSpPr/>
          <p:nvPr/>
        </p:nvSpPr>
        <p:spPr bwMode="white">
          <a:xfrm>
            <a:off x="8214545" y="1018791"/>
            <a:ext cx="247537" cy="276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CD17559-2928-B388-A5D1-42B971A997B0}"/>
              </a:ext>
            </a:extLst>
          </p:cNvPr>
          <p:cNvSpPr/>
          <p:nvPr/>
        </p:nvSpPr>
        <p:spPr bwMode="white">
          <a:xfrm>
            <a:off x="9852099" y="1018791"/>
            <a:ext cx="409388" cy="276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0D9B784-78EC-4374-393A-1F6C243DA11E}"/>
              </a:ext>
            </a:extLst>
          </p:cNvPr>
          <p:cNvSpPr/>
          <p:nvPr/>
        </p:nvSpPr>
        <p:spPr bwMode="white">
          <a:xfrm>
            <a:off x="5129851" y="1849442"/>
            <a:ext cx="247537" cy="267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49F72E0-75F4-EB95-BACE-F23D673CC251}"/>
              </a:ext>
            </a:extLst>
          </p:cNvPr>
          <p:cNvSpPr/>
          <p:nvPr/>
        </p:nvSpPr>
        <p:spPr bwMode="white">
          <a:xfrm>
            <a:off x="6815008" y="1849442"/>
            <a:ext cx="390347" cy="267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6B93486-2C5D-80CD-A8E6-9EFC0533FF64}"/>
              </a:ext>
            </a:extLst>
          </p:cNvPr>
          <p:cNvSpPr/>
          <p:nvPr/>
        </p:nvSpPr>
        <p:spPr bwMode="white">
          <a:xfrm>
            <a:off x="3949289" y="2498686"/>
            <a:ext cx="238016" cy="267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0741B20-820A-DC9D-6966-99898F388CF5}"/>
              </a:ext>
            </a:extLst>
          </p:cNvPr>
          <p:cNvSpPr/>
          <p:nvPr/>
        </p:nvSpPr>
        <p:spPr bwMode="white">
          <a:xfrm>
            <a:off x="7529057" y="2498686"/>
            <a:ext cx="238015" cy="267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427AE36-6953-7158-FC8F-FDFE7DA94D4C}"/>
              </a:ext>
            </a:extLst>
          </p:cNvPr>
          <p:cNvSpPr/>
          <p:nvPr/>
        </p:nvSpPr>
        <p:spPr bwMode="white">
          <a:xfrm>
            <a:off x="5691570" y="3157477"/>
            <a:ext cx="961586" cy="305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62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8F2093-72EA-CEC3-11AF-B33BE6A403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991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C6AAC5E-48E5-B91B-110B-1D5BAB2714E1}"/>
              </a:ext>
            </a:extLst>
          </p:cNvPr>
          <p:cNvSpPr/>
          <p:nvPr/>
        </p:nvSpPr>
        <p:spPr bwMode="white">
          <a:xfrm>
            <a:off x="5415471" y="2953743"/>
            <a:ext cx="238016" cy="267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BB41AEC-6CA2-F280-3640-C2D7DFCE64F0}"/>
              </a:ext>
            </a:extLst>
          </p:cNvPr>
          <p:cNvSpPr/>
          <p:nvPr/>
        </p:nvSpPr>
        <p:spPr bwMode="white">
          <a:xfrm>
            <a:off x="9490314" y="2953743"/>
            <a:ext cx="238015" cy="267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443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5</cp:revision>
  <dcterms:created xsi:type="dcterms:W3CDTF">2023-07-20T00:26:43Z</dcterms:created>
  <dcterms:modified xsi:type="dcterms:W3CDTF">2023-07-23T16:47:01Z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