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C485A5-9CF3-B0BC-86CE-F962A451D7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79" b="35084"/>
          <a:stretch/>
        </p:blipFill>
        <p:spPr>
          <a:xfrm>
            <a:off x="4001697" y="4248777"/>
            <a:ext cx="4188604" cy="688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0780AAD-55D1-71E6-5114-E30108C0D1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54236" b="70536"/>
          <a:stretch/>
        </p:blipFill>
        <p:spPr>
          <a:xfrm>
            <a:off x="2177332" y="1870505"/>
            <a:ext cx="7837334" cy="1039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CEBA05-87D4-DEE8-5053-39101DF1B9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60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F986CF-786F-4801-1E31-23D5041D34B0}"/>
              </a:ext>
            </a:extLst>
          </p:cNvPr>
          <p:cNvSpPr/>
          <p:nvPr/>
        </p:nvSpPr>
        <p:spPr bwMode="white">
          <a:xfrm>
            <a:off x="1654809" y="1545275"/>
            <a:ext cx="8480593" cy="649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30D5A41B-BEE4-E56E-86FE-EFBF53BD60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3" y="2669572"/>
            <a:ext cx="11520000" cy="4100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813DBB1-0E4A-A4C5-9160-DEED1EE907C1}"/>
              </a:ext>
            </a:extLst>
          </p:cNvPr>
          <p:cNvSpPr/>
          <p:nvPr/>
        </p:nvSpPr>
        <p:spPr bwMode="white">
          <a:xfrm>
            <a:off x="2982890" y="5402431"/>
            <a:ext cx="472829" cy="333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187867C-75B1-09A3-5044-5EA81F547231}"/>
              </a:ext>
            </a:extLst>
          </p:cNvPr>
          <p:cNvSpPr/>
          <p:nvPr/>
        </p:nvSpPr>
        <p:spPr bwMode="white">
          <a:xfrm>
            <a:off x="10311342" y="3905088"/>
            <a:ext cx="803962" cy="113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46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B5FD9F-15D7-CC32-800C-DCED0ACA63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30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947087-92CB-C0D0-052C-6225159091F2}"/>
              </a:ext>
            </a:extLst>
          </p:cNvPr>
          <p:cNvSpPr/>
          <p:nvPr/>
        </p:nvSpPr>
        <p:spPr bwMode="white">
          <a:xfrm>
            <a:off x="4768066" y="1961868"/>
            <a:ext cx="238016" cy="276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8D1084-5D87-723A-0F41-494CD5A99B97}"/>
              </a:ext>
            </a:extLst>
          </p:cNvPr>
          <p:cNvSpPr/>
          <p:nvPr/>
        </p:nvSpPr>
        <p:spPr bwMode="white">
          <a:xfrm>
            <a:off x="7890842" y="1961868"/>
            <a:ext cx="238016" cy="276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2F7F265-9077-586A-A3F5-7E8E4593AAE6}"/>
              </a:ext>
            </a:extLst>
          </p:cNvPr>
          <p:cNvSpPr/>
          <p:nvPr/>
        </p:nvSpPr>
        <p:spPr bwMode="white">
          <a:xfrm>
            <a:off x="1521520" y="4030947"/>
            <a:ext cx="266578" cy="209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B03A6C-4963-2C7F-AAD6-98EE0BF3EDBA}"/>
              </a:ext>
            </a:extLst>
          </p:cNvPr>
          <p:cNvSpPr/>
          <p:nvPr/>
        </p:nvSpPr>
        <p:spPr bwMode="white">
          <a:xfrm>
            <a:off x="4044495" y="4030947"/>
            <a:ext cx="266578" cy="209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1F0D21D-90D9-549C-6481-08EFE91CA8A4}"/>
              </a:ext>
            </a:extLst>
          </p:cNvPr>
          <p:cNvSpPr/>
          <p:nvPr/>
        </p:nvSpPr>
        <p:spPr bwMode="white">
          <a:xfrm>
            <a:off x="6567471" y="4030947"/>
            <a:ext cx="257057" cy="209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8E3649F-7F88-5C5A-6F33-85CA0EB350CA}"/>
              </a:ext>
            </a:extLst>
          </p:cNvPr>
          <p:cNvSpPr/>
          <p:nvPr/>
        </p:nvSpPr>
        <p:spPr bwMode="white">
          <a:xfrm>
            <a:off x="9090446" y="4030947"/>
            <a:ext cx="257057" cy="209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A5BD313-9C1C-9DE1-4BD3-975FC8EBCCDD}"/>
              </a:ext>
            </a:extLst>
          </p:cNvPr>
          <p:cNvSpPr/>
          <p:nvPr/>
        </p:nvSpPr>
        <p:spPr bwMode="white">
          <a:xfrm>
            <a:off x="1607206" y="5022580"/>
            <a:ext cx="247537" cy="276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FDA4584-9178-62CB-7A86-0BA7B989D7EC}"/>
              </a:ext>
            </a:extLst>
          </p:cNvPr>
          <p:cNvSpPr/>
          <p:nvPr/>
        </p:nvSpPr>
        <p:spPr bwMode="white">
          <a:xfrm>
            <a:off x="2064198" y="5003510"/>
            <a:ext cx="1199603" cy="352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D50BA1D-3385-472A-76B7-6C65F9FF774A}"/>
              </a:ext>
            </a:extLst>
          </p:cNvPr>
          <p:cNvSpPr/>
          <p:nvPr/>
        </p:nvSpPr>
        <p:spPr bwMode="white">
          <a:xfrm>
            <a:off x="4434842" y="5022580"/>
            <a:ext cx="409388" cy="276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D4F6938-B755-C5F7-79D9-BAF0E418ED21}"/>
              </a:ext>
            </a:extLst>
          </p:cNvPr>
          <p:cNvSpPr/>
          <p:nvPr/>
        </p:nvSpPr>
        <p:spPr bwMode="white">
          <a:xfrm>
            <a:off x="6767404" y="5022580"/>
            <a:ext cx="418909" cy="276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380CCD5-5C19-E65B-0884-59A97146DAA1}"/>
              </a:ext>
            </a:extLst>
          </p:cNvPr>
          <p:cNvSpPr/>
          <p:nvPr/>
        </p:nvSpPr>
        <p:spPr bwMode="white">
          <a:xfrm>
            <a:off x="8804826" y="5022580"/>
            <a:ext cx="247537" cy="276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1842E0B-8308-7382-D3D0-7291A8CA4364}"/>
              </a:ext>
            </a:extLst>
          </p:cNvPr>
          <p:cNvSpPr/>
          <p:nvPr/>
        </p:nvSpPr>
        <p:spPr bwMode="white">
          <a:xfrm>
            <a:off x="9833057" y="5003510"/>
            <a:ext cx="1932695" cy="352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71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BF1B08-C51B-56FE-CF7D-B8D31496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74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162664-4CE1-2F5A-8791-42848F5D5732}"/>
              </a:ext>
            </a:extLst>
          </p:cNvPr>
          <p:cNvSpPr/>
          <p:nvPr/>
        </p:nvSpPr>
        <p:spPr bwMode="white">
          <a:xfrm>
            <a:off x="8733419" y="2548412"/>
            <a:ext cx="2142149" cy="1073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1B79357-867D-3A63-B8AF-257457CB61D1}"/>
              </a:ext>
            </a:extLst>
          </p:cNvPr>
          <p:cNvSpPr/>
          <p:nvPr/>
        </p:nvSpPr>
        <p:spPr bwMode="white">
          <a:xfrm>
            <a:off x="3368528" y="3927936"/>
            <a:ext cx="228495" cy="26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1DB6438-104E-52F0-1338-381BA101F865}"/>
              </a:ext>
            </a:extLst>
          </p:cNvPr>
          <p:cNvSpPr/>
          <p:nvPr/>
        </p:nvSpPr>
        <p:spPr bwMode="white">
          <a:xfrm>
            <a:off x="6167603" y="3927936"/>
            <a:ext cx="238016" cy="26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E7A5487-61D0-3EF8-E08E-E6FE6F7B83E7}"/>
              </a:ext>
            </a:extLst>
          </p:cNvPr>
          <p:cNvSpPr/>
          <p:nvPr/>
        </p:nvSpPr>
        <p:spPr bwMode="white">
          <a:xfrm>
            <a:off x="3920727" y="4471712"/>
            <a:ext cx="238016" cy="26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0DFB30D-85A0-3AA8-E932-1A20ED6582F6}"/>
              </a:ext>
            </a:extLst>
          </p:cNvPr>
          <p:cNvSpPr/>
          <p:nvPr/>
        </p:nvSpPr>
        <p:spPr bwMode="white">
          <a:xfrm>
            <a:off x="6719801" y="4471712"/>
            <a:ext cx="238015" cy="26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2E40C0D-8960-00E3-EC5A-5159B6CD1688}"/>
              </a:ext>
            </a:extLst>
          </p:cNvPr>
          <p:cNvSpPr/>
          <p:nvPr/>
        </p:nvSpPr>
        <p:spPr bwMode="white">
          <a:xfrm>
            <a:off x="9604561" y="4471712"/>
            <a:ext cx="399867" cy="26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2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7</cp:revision>
  <dcterms:created xsi:type="dcterms:W3CDTF">2023-07-20T00:26:43Z</dcterms:created>
  <dcterms:modified xsi:type="dcterms:W3CDTF">2023-07-23T16:47:23Z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