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4262CD-5035-142D-8DCF-07E68C59F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1861" r="71031" b="35690"/>
          <a:stretch/>
        </p:blipFill>
        <p:spPr>
          <a:xfrm>
            <a:off x="4104541" y="4180588"/>
            <a:ext cx="3982916" cy="658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0780AAD-55D1-71E6-5114-E30108C0D1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4236" b="70536"/>
          <a:stretch/>
        </p:blipFill>
        <p:spPr>
          <a:xfrm>
            <a:off x="2177332" y="1870505"/>
            <a:ext cx="7837334" cy="1039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7EA932-5BC5-3749-1DF6-D94C1548FB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3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FE0162-C931-D71E-3489-BFA203CA5C2E}"/>
              </a:ext>
            </a:extLst>
          </p:cNvPr>
          <p:cNvSpPr/>
          <p:nvPr/>
        </p:nvSpPr>
        <p:spPr bwMode="white">
          <a:xfrm>
            <a:off x="1587730" y="3484867"/>
            <a:ext cx="312307" cy="63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A1C6F2-5F43-2762-2DE2-7B5F8DD090A6}"/>
              </a:ext>
            </a:extLst>
          </p:cNvPr>
          <p:cNvSpPr/>
          <p:nvPr/>
        </p:nvSpPr>
        <p:spPr bwMode="white">
          <a:xfrm>
            <a:off x="3686695" y="3475339"/>
            <a:ext cx="295102" cy="647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C23AE5-09E9-9DFB-4BD7-00680B638DBE}"/>
              </a:ext>
            </a:extLst>
          </p:cNvPr>
          <p:cNvSpPr/>
          <p:nvPr/>
        </p:nvSpPr>
        <p:spPr bwMode="white">
          <a:xfrm>
            <a:off x="5768454" y="3475339"/>
            <a:ext cx="299837" cy="628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24F47DB-200A-9BF7-F9AC-E5520F19F0EF}"/>
              </a:ext>
            </a:extLst>
          </p:cNvPr>
          <p:cNvSpPr/>
          <p:nvPr/>
        </p:nvSpPr>
        <p:spPr bwMode="white">
          <a:xfrm>
            <a:off x="7854948" y="3475339"/>
            <a:ext cx="312307" cy="647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7BDE852-EF8D-EB15-674A-15012D748538}"/>
              </a:ext>
            </a:extLst>
          </p:cNvPr>
          <p:cNvSpPr/>
          <p:nvPr/>
        </p:nvSpPr>
        <p:spPr bwMode="white">
          <a:xfrm>
            <a:off x="9890181" y="3522974"/>
            <a:ext cx="390347" cy="581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2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421CB6-F989-D7AB-5371-81C147428A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5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8F08DD-FD55-24CE-C6A0-9D5859166805}"/>
              </a:ext>
            </a:extLst>
          </p:cNvPr>
          <p:cNvSpPr/>
          <p:nvPr/>
        </p:nvSpPr>
        <p:spPr bwMode="white">
          <a:xfrm>
            <a:off x="7136356" y="2242675"/>
            <a:ext cx="809256" cy="433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8A74CC-2D68-3D53-2C9D-19545972AAE5}"/>
              </a:ext>
            </a:extLst>
          </p:cNvPr>
          <p:cNvSpPr/>
          <p:nvPr/>
        </p:nvSpPr>
        <p:spPr bwMode="white">
          <a:xfrm>
            <a:off x="1283504" y="2676309"/>
            <a:ext cx="780694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023742-6258-6693-326B-C93E898B3A55}"/>
              </a:ext>
            </a:extLst>
          </p:cNvPr>
          <p:cNvSpPr/>
          <p:nvPr/>
        </p:nvSpPr>
        <p:spPr bwMode="white">
          <a:xfrm>
            <a:off x="3996892" y="2666777"/>
            <a:ext cx="780694" cy="285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93B35D5-AC1D-8FC3-83FF-CE013DB8BBCA}"/>
              </a:ext>
            </a:extLst>
          </p:cNvPr>
          <p:cNvSpPr/>
          <p:nvPr/>
        </p:nvSpPr>
        <p:spPr bwMode="white">
          <a:xfrm>
            <a:off x="9395107" y="2666777"/>
            <a:ext cx="1237685" cy="257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5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25D58E-0271-E8C2-791C-6967A1F29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2720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58F832-569A-9508-55F8-1532B09914CD}"/>
              </a:ext>
            </a:extLst>
          </p:cNvPr>
          <p:cNvSpPr/>
          <p:nvPr/>
        </p:nvSpPr>
        <p:spPr bwMode="white">
          <a:xfrm>
            <a:off x="2884564" y="2848543"/>
            <a:ext cx="223577" cy="260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9D1D05-3D30-D681-F807-4FDC23F621F6}"/>
              </a:ext>
            </a:extLst>
          </p:cNvPr>
          <p:cNvSpPr/>
          <p:nvPr/>
        </p:nvSpPr>
        <p:spPr bwMode="white">
          <a:xfrm>
            <a:off x="4775658" y="3650097"/>
            <a:ext cx="242209" cy="260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B1ED07-39C5-5BDD-67CF-3D48C7BBCF91}"/>
              </a:ext>
            </a:extLst>
          </p:cNvPr>
          <p:cNvSpPr/>
          <p:nvPr/>
        </p:nvSpPr>
        <p:spPr bwMode="white">
          <a:xfrm>
            <a:off x="7756693" y="3650097"/>
            <a:ext cx="242209" cy="251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7EE8BC-C519-C2ED-66C1-69640512B49D}"/>
              </a:ext>
            </a:extLst>
          </p:cNvPr>
          <p:cNvSpPr/>
          <p:nvPr/>
        </p:nvSpPr>
        <p:spPr bwMode="white">
          <a:xfrm>
            <a:off x="4309871" y="4451650"/>
            <a:ext cx="232893" cy="260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C6F473-5CDE-255C-D080-9CA7B1C6136D}"/>
              </a:ext>
            </a:extLst>
          </p:cNvPr>
          <p:cNvSpPr/>
          <p:nvPr/>
        </p:nvSpPr>
        <p:spPr bwMode="white">
          <a:xfrm>
            <a:off x="8269059" y="4451650"/>
            <a:ext cx="232893" cy="260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A619F32-BEAD-BEC8-EF35-52C923CA7E25}"/>
              </a:ext>
            </a:extLst>
          </p:cNvPr>
          <p:cNvSpPr/>
          <p:nvPr/>
        </p:nvSpPr>
        <p:spPr bwMode="white">
          <a:xfrm>
            <a:off x="1803938" y="5709902"/>
            <a:ext cx="232893" cy="251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8BBDE84-3B2B-E382-32B9-F51F390261D5}"/>
              </a:ext>
            </a:extLst>
          </p:cNvPr>
          <p:cNvSpPr/>
          <p:nvPr/>
        </p:nvSpPr>
        <p:spPr bwMode="white">
          <a:xfrm>
            <a:off x="3778874" y="5700582"/>
            <a:ext cx="232893" cy="260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CD070E2-3A92-9BC7-9EDD-3C2914A2774C}"/>
              </a:ext>
            </a:extLst>
          </p:cNvPr>
          <p:cNvSpPr/>
          <p:nvPr/>
        </p:nvSpPr>
        <p:spPr bwMode="white">
          <a:xfrm>
            <a:off x="5753810" y="5700582"/>
            <a:ext cx="223577" cy="260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7865BA8-3D17-6850-0AFF-C31CF08BC7F7}"/>
              </a:ext>
            </a:extLst>
          </p:cNvPr>
          <p:cNvSpPr/>
          <p:nvPr/>
        </p:nvSpPr>
        <p:spPr bwMode="white">
          <a:xfrm>
            <a:off x="7747377" y="5709902"/>
            <a:ext cx="167683" cy="251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98EED8D-ED9A-4C6F-EB3B-4AB530138B7A}"/>
              </a:ext>
            </a:extLst>
          </p:cNvPr>
          <p:cNvSpPr/>
          <p:nvPr/>
        </p:nvSpPr>
        <p:spPr bwMode="white">
          <a:xfrm>
            <a:off x="9703682" y="5700582"/>
            <a:ext cx="232893" cy="260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7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33B6E8-38A0-B3A7-9FC0-464AED1096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2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12D559-062B-FC1F-35D2-CDBC33B9CACE}"/>
              </a:ext>
            </a:extLst>
          </p:cNvPr>
          <p:cNvSpPr/>
          <p:nvPr/>
        </p:nvSpPr>
        <p:spPr bwMode="white">
          <a:xfrm>
            <a:off x="6062876" y="2741907"/>
            <a:ext cx="238016" cy="266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4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8</cp:revision>
  <dcterms:created xsi:type="dcterms:W3CDTF">2023-07-20T00:26:43Z</dcterms:created>
  <dcterms:modified xsi:type="dcterms:W3CDTF">2023-07-23T16:48:20Z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