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7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8C8A66D-1936-F20B-44A9-6340FB8078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5" r="71553" b="27692"/>
          <a:stretch/>
        </p:blipFill>
        <p:spPr>
          <a:xfrm>
            <a:off x="4217585" y="4252471"/>
            <a:ext cx="3756828" cy="638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10780AAD-55D1-71E6-5114-E30108C0D1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54236" b="70536"/>
          <a:stretch/>
        </p:blipFill>
        <p:spPr>
          <a:xfrm>
            <a:off x="2177332" y="1870505"/>
            <a:ext cx="8440121" cy="1119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2971DDE-F402-3078-11F8-B30CC45C24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4961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9ACD009-F9A5-C3DB-2FAC-1D8283596EAF}"/>
              </a:ext>
            </a:extLst>
          </p:cNvPr>
          <p:cNvSpPr/>
          <p:nvPr/>
        </p:nvSpPr>
        <p:spPr bwMode="white">
          <a:xfrm>
            <a:off x="2033588" y="3465303"/>
            <a:ext cx="322961" cy="628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A0C23DE-B8D8-A325-D9C0-3E770D11E4CB}"/>
              </a:ext>
            </a:extLst>
          </p:cNvPr>
          <p:cNvSpPr/>
          <p:nvPr/>
        </p:nvSpPr>
        <p:spPr bwMode="white">
          <a:xfrm>
            <a:off x="4662488" y="3465304"/>
            <a:ext cx="315032" cy="638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A1B371A-27EC-A510-B098-1D823935AEB7}"/>
              </a:ext>
            </a:extLst>
          </p:cNvPr>
          <p:cNvSpPr/>
          <p:nvPr/>
        </p:nvSpPr>
        <p:spPr bwMode="white">
          <a:xfrm>
            <a:off x="7283460" y="3474828"/>
            <a:ext cx="332862" cy="609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53C70AE-C0B4-C5D9-8958-ADFA8ECE1620}"/>
              </a:ext>
            </a:extLst>
          </p:cNvPr>
          <p:cNvSpPr/>
          <p:nvPr/>
        </p:nvSpPr>
        <p:spPr bwMode="white">
          <a:xfrm>
            <a:off x="9922262" y="3465302"/>
            <a:ext cx="335195" cy="628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0C4E1FE-8283-95D3-8F18-F0138DCB5C69}"/>
              </a:ext>
            </a:extLst>
          </p:cNvPr>
          <p:cNvSpPr/>
          <p:nvPr/>
        </p:nvSpPr>
        <p:spPr bwMode="white">
          <a:xfrm>
            <a:off x="2168925" y="5389450"/>
            <a:ext cx="228495" cy="247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F309AD6-2AD5-F94D-1906-D8B3F5AB6039}"/>
              </a:ext>
            </a:extLst>
          </p:cNvPr>
          <p:cNvSpPr/>
          <p:nvPr/>
        </p:nvSpPr>
        <p:spPr bwMode="white">
          <a:xfrm>
            <a:off x="4977520" y="5389450"/>
            <a:ext cx="218975" cy="247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F63214B-2847-A51B-4783-B121954D4FB9}"/>
              </a:ext>
            </a:extLst>
          </p:cNvPr>
          <p:cNvSpPr/>
          <p:nvPr/>
        </p:nvSpPr>
        <p:spPr bwMode="white">
          <a:xfrm>
            <a:off x="7805157" y="5398976"/>
            <a:ext cx="238016" cy="238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2DDF283-A850-E4CC-6331-EA0A5EB9DEA0}"/>
              </a:ext>
            </a:extLst>
          </p:cNvPr>
          <p:cNvSpPr/>
          <p:nvPr/>
        </p:nvSpPr>
        <p:spPr bwMode="white">
          <a:xfrm>
            <a:off x="9233256" y="5398976"/>
            <a:ext cx="218975" cy="238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089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BB0F0A0-14B2-16EB-12D4-D1E452EA59E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249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1568DDC-1ACA-24A3-F2F5-311259238A68}"/>
              </a:ext>
            </a:extLst>
          </p:cNvPr>
          <p:cNvSpPr/>
          <p:nvPr/>
        </p:nvSpPr>
        <p:spPr bwMode="white">
          <a:xfrm>
            <a:off x="2178445" y="1505251"/>
            <a:ext cx="409389" cy="658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BFD52A7-C373-C46D-2DB5-C405114C77CB}"/>
              </a:ext>
            </a:extLst>
          </p:cNvPr>
          <p:cNvSpPr/>
          <p:nvPr/>
        </p:nvSpPr>
        <p:spPr bwMode="white">
          <a:xfrm>
            <a:off x="2825851" y="1505251"/>
            <a:ext cx="418909" cy="668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92BADE0-A3D6-FCFC-4CDB-79997CE3E0B9}"/>
              </a:ext>
            </a:extLst>
          </p:cNvPr>
          <p:cNvSpPr/>
          <p:nvPr/>
        </p:nvSpPr>
        <p:spPr bwMode="white">
          <a:xfrm>
            <a:off x="3482776" y="1505251"/>
            <a:ext cx="418909" cy="668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237F68A-2B95-26A4-F91A-7A7C21A4BA41}"/>
              </a:ext>
            </a:extLst>
          </p:cNvPr>
          <p:cNvSpPr/>
          <p:nvPr/>
        </p:nvSpPr>
        <p:spPr bwMode="white">
          <a:xfrm>
            <a:off x="8334232" y="1505251"/>
            <a:ext cx="313899" cy="658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5B58EB0-B2F7-D41F-E137-73810FEC436C}"/>
              </a:ext>
            </a:extLst>
          </p:cNvPr>
          <p:cNvSpPr/>
          <p:nvPr/>
        </p:nvSpPr>
        <p:spPr bwMode="white">
          <a:xfrm>
            <a:off x="8984776" y="1505251"/>
            <a:ext cx="334165" cy="658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AD80995-011D-2EB5-F9AF-BDD777493CE8}"/>
              </a:ext>
            </a:extLst>
          </p:cNvPr>
          <p:cNvSpPr/>
          <p:nvPr/>
        </p:nvSpPr>
        <p:spPr bwMode="white">
          <a:xfrm>
            <a:off x="9621672" y="1505251"/>
            <a:ext cx="336644" cy="658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9566678-5960-ADAE-6B4C-A5745AC5A99A}"/>
              </a:ext>
            </a:extLst>
          </p:cNvPr>
          <p:cNvSpPr/>
          <p:nvPr/>
        </p:nvSpPr>
        <p:spPr bwMode="white">
          <a:xfrm>
            <a:off x="883635" y="2335560"/>
            <a:ext cx="399869" cy="639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8783371-0E88-3948-950B-48A5D04C0735}"/>
              </a:ext>
            </a:extLst>
          </p:cNvPr>
          <p:cNvSpPr/>
          <p:nvPr/>
        </p:nvSpPr>
        <p:spPr bwMode="white">
          <a:xfrm>
            <a:off x="1607206" y="2345103"/>
            <a:ext cx="247537" cy="648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89B6EC4-CCB2-6963-B14A-BBFC35800461}"/>
              </a:ext>
            </a:extLst>
          </p:cNvPr>
          <p:cNvSpPr/>
          <p:nvPr/>
        </p:nvSpPr>
        <p:spPr bwMode="white">
          <a:xfrm>
            <a:off x="2844892" y="2345103"/>
            <a:ext cx="390347" cy="658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AEA212D-86DA-9573-96AA-FD9A910686D4}"/>
              </a:ext>
            </a:extLst>
          </p:cNvPr>
          <p:cNvSpPr/>
          <p:nvPr/>
        </p:nvSpPr>
        <p:spPr bwMode="white">
          <a:xfrm>
            <a:off x="8290710" y="2345103"/>
            <a:ext cx="357421" cy="648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A466B09-756C-4CB6-ECEF-00463BAE6D22}"/>
              </a:ext>
            </a:extLst>
          </p:cNvPr>
          <p:cNvSpPr/>
          <p:nvPr/>
        </p:nvSpPr>
        <p:spPr bwMode="white">
          <a:xfrm>
            <a:off x="8947636" y="2345103"/>
            <a:ext cx="371305" cy="629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8B038AC3-844C-4AFB-E5DA-B378651B8591}"/>
              </a:ext>
            </a:extLst>
          </p:cNvPr>
          <p:cNvSpPr/>
          <p:nvPr/>
        </p:nvSpPr>
        <p:spPr bwMode="white">
          <a:xfrm>
            <a:off x="9671206" y="2354647"/>
            <a:ext cx="247537" cy="639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27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443045C-4EC0-2FE4-B89E-16FCA99A90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40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5BD45DD-E4E8-C12F-5E55-42FCBBE00309}"/>
              </a:ext>
            </a:extLst>
          </p:cNvPr>
          <p:cNvSpPr/>
          <p:nvPr/>
        </p:nvSpPr>
        <p:spPr bwMode="white">
          <a:xfrm>
            <a:off x="1664329" y="2562089"/>
            <a:ext cx="988559" cy="324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E0F7A47-BADB-C9F1-AC7A-B19AC5122EEA}"/>
              </a:ext>
            </a:extLst>
          </p:cNvPr>
          <p:cNvSpPr/>
          <p:nvPr/>
        </p:nvSpPr>
        <p:spPr bwMode="white">
          <a:xfrm>
            <a:off x="6472264" y="2562089"/>
            <a:ext cx="2342082" cy="324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0F9B4EC-144D-B7D1-7358-EF9E6A3BC5D7}"/>
              </a:ext>
            </a:extLst>
          </p:cNvPr>
          <p:cNvSpPr/>
          <p:nvPr/>
        </p:nvSpPr>
        <p:spPr bwMode="white">
          <a:xfrm>
            <a:off x="9471272" y="2562089"/>
            <a:ext cx="1847008" cy="324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42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ED397BE-56D0-8520-6180-2ADCA51BE0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985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20AD14B-82A6-7359-73DF-09B2908C760A}"/>
              </a:ext>
            </a:extLst>
          </p:cNvPr>
          <p:cNvSpPr/>
          <p:nvPr/>
        </p:nvSpPr>
        <p:spPr bwMode="white">
          <a:xfrm>
            <a:off x="5520198" y="4620159"/>
            <a:ext cx="1932694" cy="247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68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10</cp:revision>
  <dcterms:created xsi:type="dcterms:W3CDTF">2023-07-20T00:26:43Z</dcterms:created>
  <dcterms:modified xsi:type="dcterms:W3CDTF">2023-07-23T16:50:13Z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