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D147BB-8F97-3936-69AD-0CE90C9D95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0043" b="35557"/>
          <a:stretch/>
        </p:blipFill>
        <p:spPr>
          <a:xfrm>
            <a:off x="3464047" y="4226369"/>
            <a:ext cx="5276754" cy="675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10780AAD-55D1-71E6-5114-E30108C0D1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54236" b="70536"/>
          <a:stretch/>
        </p:blipFill>
        <p:spPr>
          <a:xfrm>
            <a:off x="2177332" y="1870505"/>
            <a:ext cx="8440121" cy="1119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5DD1E9-40F8-04CF-1652-54E87F9088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2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056293-C89C-228F-78DF-0E842E55F2D8}"/>
              </a:ext>
            </a:extLst>
          </p:cNvPr>
          <p:cNvSpPr/>
          <p:nvPr/>
        </p:nvSpPr>
        <p:spPr bwMode="white">
          <a:xfrm>
            <a:off x="3606545" y="3708799"/>
            <a:ext cx="161851" cy="238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03FC4D-1769-ED70-1E9E-C4C7B7867AE5}"/>
              </a:ext>
            </a:extLst>
          </p:cNvPr>
          <p:cNvSpPr/>
          <p:nvPr/>
        </p:nvSpPr>
        <p:spPr bwMode="white">
          <a:xfrm>
            <a:off x="5453553" y="3708799"/>
            <a:ext cx="209454" cy="238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227DF38-09B8-9520-7B46-52705FC6FB0B}"/>
              </a:ext>
            </a:extLst>
          </p:cNvPr>
          <p:cNvSpPr/>
          <p:nvPr/>
        </p:nvSpPr>
        <p:spPr bwMode="white">
          <a:xfrm>
            <a:off x="7233917" y="3708799"/>
            <a:ext cx="228496" cy="248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685064E-76C0-54AE-76DB-C918602690B7}"/>
              </a:ext>
            </a:extLst>
          </p:cNvPr>
          <p:cNvSpPr/>
          <p:nvPr/>
        </p:nvSpPr>
        <p:spPr bwMode="white">
          <a:xfrm>
            <a:off x="8957157" y="3708799"/>
            <a:ext cx="238016" cy="238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F6DAFAC-7F71-76CE-8116-0DFE1DCD721E}"/>
              </a:ext>
            </a:extLst>
          </p:cNvPr>
          <p:cNvSpPr/>
          <p:nvPr/>
        </p:nvSpPr>
        <p:spPr bwMode="white">
          <a:xfrm>
            <a:off x="10708958" y="3708799"/>
            <a:ext cx="218975" cy="248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24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4922DB-EF54-D8F5-68AD-9715C69960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09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C5AA7A-BE56-0CE4-4A64-362744993CD3}"/>
              </a:ext>
            </a:extLst>
          </p:cNvPr>
          <p:cNvSpPr/>
          <p:nvPr/>
        </p:nvSpPr>
        <p:spPr bwMode="white">
          <a:xfrm>
            <a:off x="2416462" y="1636188"/>
            <a:ext cx="2113586" cy="4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77916FA-D45D-0106-F0FD-3C25E09ADECC}"/>
              </a:ext>
            </a:extLst>
          </p:cNvPr>
          <p:cNvSpPr/>
          <p:nvPr/>
        </p:nvSpPr>
        <p:spPr bwMode="white">
          <a:xfrm>
            <a:off x="8395438" y="1636188"/>
            <a:ext cx="618842" cy="4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62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870255-F059-10C2-411B-A4F348ECDA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65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74704F-9BB1-4378-42B6-2DC111CEEDF0}"/>
              </a:ext>
            </a:extLst>
          </p:cNvPr>
          <p:cNvSpPr/>
          <p:nvPr/>
        </p:nvSpPr>
        <p:spPr bwMode="white">
          <a:xfrm>
            <a:off x="2197487" y="3054466"/>
            <a:ext cx="238016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62CC5E-29B0-8C23-9F24-1EFEE026F0DA}"/>
              </a:ext>
            </a:extLst>
          </p:cNvPr>
          <p:cNvSpPr/>
          <p:nvPr/>
        </p:nvSpPr>
        <p:spPr bwMode="white">
          <a:xfrm>
            <a:off x="3301884" y="3568604"/>
            <a:ext cx="238016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5F06F0C-41F0-295E-41E9-9EE3E1CD77FF}"/>
              </a:ext>
            </a:extLst>
          </p:cNvPr>
          <p:cNvSpPr/>
          <p:nvPr/>
        </p:nvSpPr>
        <p:spPr bwMode="white">
          <a:xfrm>
            <a:off x="6605553" y="3568604"/>
            <a:ext cx="238015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93F86F2-0B2A-58A7-D280-9FFEED6CB003}"/>
              </a:ext>
            </a:extLst>
          </p:cNvPr>
          <p:cNvSpPr/>
          <p:nvPr/>
        </p:nvSpPr>
        <p:spPr bwMode="white">
          <a:xfrm>
            <a:off x="2873454" y="4073220"/>
            <a:ext cx="371305" cy="31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85AD820-CBF7-FB5A-56CB-0962E511794E}"/>
              </a:ext>
            </a:extLst>
          </p:cNvPr>
          <p:cNvSpPr/>
          <p:nvPr/>
        </p:nvSpPr>
        <p:spPr bwMode="white">
          <a:xfrm>
            <a:off x="5901024" y="4082742"/>
            <a:ext cx="364309" cy="304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9989E6F-011E-5A8F-558E-94345BB39522}"/>
              </a:ext>
            </a:extLst>
          </p:cNvPr>
          <p:cNvSpPr/>
          <p:nvPr/>
        </p:nvSpPr>
        <p:spPr bwMode="white">
          <a:xfrm>
            <a:off x="8919074" y="4073221"/>
            <a:ext cx="399867" cy="31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D9FA87C-05E8-096B-D2C1-0711D56A4E94}"/>
              </a:ext>
            </a:extLst>
          </p:cNvPr>
          <p:cNvSpPr/>
          <p:nvPr/>
        </p:nvSpPr>
        <p:spPr bwMode="white">
          <a:xfrm>
            <a:off x="4311074" y="4606402"/>
            <a:ext cx="228495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3BC211C-38C3-3899-0BCF-9E6F487176B1}"/>
              </a:ext>
            </a:extLst>
          </p:cNvPr>
          <p:cNvSpPr/>
          <p:nvPr/>
        </p:nvSpPr>
        <p:spPr bwMode="white">
          <a:xfrm>
            <a:off x="7614743" y="4606402"/>
            <a:ext cx="238016" cy="26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45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67DC32-A87C-163E-1A06-F661B18EF2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76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6BCC320-B095-6945-F939-939BED8341C5}"/>
              </a:ext>
            </a:extLst>
          </p:cNvPr>
          <p:cNvSpPr/>
          <p:nvPr/>
        </p:nvSpPr>
        <p:spPr bwMode="white">
          <a:xfrm>
            <a:off x="8957157" y="4036494"/>
            <a:ext cx="257057" cy="266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8935E51-4652-2C60-7E75-0761375036A7}"/>
              </a:ext>
            </a:extLst>
          </p:cNvPr>
          <p:cNvSpPr/>
          <p:nvPr/>
        </p:nvSpPr>
        <p:spPr bwMode="white">
          <a:xfrm>
            <a:off x="4339636" y="4903232"/>
            <a:ext cx="228495" cy="266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88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2023-07-23T16:52:34Z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