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0" t="51027" r="32672" b="25140"/>
          <a:stretch/>
        </p:blipFill>
        <p:spPr>
          <a:xfrm>
            <a:off x="4021346" y="4356340"/>
            <a:ext cx="4149306" cy="59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7837334" cy="10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0FCD7E-A4F2-689C-69AF-B58C5955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9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1BEB724-C3C5-88FA-6D90-B1255F96F253}"/>
              </a:ext>
            </a:extLst>
          </p:cNvPr>
          <p:cNvSpPr/>
          <p:nvPr/>
        </p:nvSpPr>
        <p:spPr bwMode="white">
          <a:xfrm>
            <a:off x="1702413" y="3648290"/>
            <a:ext cx="8701884" cy="562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2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52429-05FD-0B15-B658-BFE37F1F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2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951565-6DC2-5A40-E2AA-8A9270AEDF64}"/>
              </a:ext>
            </a:extLst>
          </p:cNvPr>
          <p:cNvSpPr/>
          <p:nvPr/>
        </p:nvSpPr>
        <p:spPr bwMode="white">
          <a:xfrm>
            <a:off x="3873123" y="3011496"/>
            <a:ext cx="247537" cy="63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231D5F-734D-61EE-AE2F-922A9D5188BF}"/>
              </a:ext>
            </a:extLst>
          </p:cNvPr>
          <p:cNvSpPr/>
          <p:nvPr/>
        </p:nvSpPr>
        <p:spPr bwMode="white">
          <a:xfrm>
            <a:off x="5936808" y="3011496"/>
            <a:ext cx="328297" cy="63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D7FD40-8E01-0D94-CEE0-E904B3B13A25}"/>
              </a:ext>
            </a:extLst>
          </p:cNvPr>
          <p:cNvSpPr/>
          <p:nvPr/>
        </p:nvSpPr>
        <p:spPr bwMode="white">
          <a:xfrm>
            <a:off x="8054990" y="3011496"/>
            <a:ext cx="307960" cy="63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4C33E6-8472-8EEB-7778-BD18BCC1AD61}"/>
              </a:ext>
            </a:extLst>
          </p:cNvPr>
          <p:cNvSpPr/>
          <p:nvPr/>
        </p:nvSpPr>
        <p:spPr bwMode="white">
          <a:xfrm>
            <a:off x="10152835" y="3011496"/>
            <a:ext cx="323254" cy="63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231D5F-734D-61EE-AE2F-922A9D5188BF}"/>
              </a:ext>
            </a:extLst>
          </p:cNvPr>
          <p:cNvSpPr/>
          <p:nvPr/>
        </p:nvSpPr>
        <p:spPr bwMode="white">
          <a:xfrm>
            <a:off x="1718310" y="3011495"/>
            <a:ext cx="308185" cy="63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0F657A-9D4F-3E16-01EB-7DEE1D1A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8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053D57-624F-2B8E-F4AE-EF1F9604E6E8}"/>
              </a:ext>
            </a:extLst>
          </p:cNvPr>
          <p:cNvSpPr/>
          <p:nvPr/>
        </p:nvSpPr>
        <p:spPr bwMode="white">
          <a:xfrm>
            <a:off x="1569123" y="1608120"/>
            <a:ext cx="2856198" cy="52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BACB21-C6D1-1B00-7304-84C125606B0D}"/>
              </a:ext>
            </a:extLst>
          </p:cNvPr>
          <p:cNvSpPr/>
          <p:nvPr/>
        </p:nvSpPr>
        <p:spPr bwMode="white">
          <a:xfrm>
            <a:off x="7709950" y="1608120"/>
            <a:ext cx="3579769" cy="52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166C0E-5D28-8C3F-CF28-4A21CBD7B33A}"/>
              </a:ext>
            </a:extLst>
          </p:cNvPr>
          <p:cNvSpPr/>
          <p:nvPr/>
        </p:nvSpPr>
        <p:spPr bwMode="white">
          <a:xfrm>
            <a:off x="1569123" y="2522773"/>
            <a:ext cx="1399537" cy="514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D381E7-7029-AC16-20C6-C2D5ED21BB3E}"/>
              </a:ext>
            </a:extLst>
          </p:cNvPr>
          <p:cNvSpPr/>
          <p:nvPr/>
        </p:nvSpPr>
        <p:spPr bwMode="white">
          <a:xfrm>
            <a:off x="7709950" y="2522773"/>
            <a:ext cx="2123107" cy="514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300D1D-48FA-B334-9832-AE49B6B5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9BE533-B672-99BE-274A-5E2DF6201ED3}"/>
              </a:ext>
            </a:extLst>
          </p:cNvPr>
          <p:cNvSpPr/>
          <p:nvPr/>
        </p:nvSpPr>
        <p:spPr bwMode="white">
          <a:xfrm>
            <a:off x="10413818" y="2765206"/>
            <a:ext cx="399867" cy="34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CE09B6-EDC0-2EE4-29F7-88B88FCDB72E}"/>
              </a:ext>
            </a:extLst>
          </p:cNvPr>
          <p:cNvSpPr/>
          <p:nvPr/>
        </p:nvSpPr>
        <p:spPr bwMode="white">
          <a:xfrm>
            <a:off x="7719471" y="3137440"/>
            <a:ext cx="399867" cy="34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5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2023-07-23T16:49:24Z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