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14153D-BA72-5B34-1C24-D21D7029F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 r="66664" b="25604"/>
          <a:stretch/>
        </p:blipFill>
        <p:spPr>
          <a:xfrm>
            <a:off x="3896872" y="4223972"/>
            <a:ext cx="4402490" cy="699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8440121" cy="111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35564E-96BE-717B-F460-0EAFB123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CCF63A-B6F9-66AA-3CEC-77AB063D346E}"/>
              </a:ext>
            </a:extLst>
          </p:cNvPr>
          <p:cNvSpPr/>
          <p:nvPr/>
        </p:nvSpPr>
        <p:spPr bwMode="white">
          <a:xfrm>
            <a:off x="1340628" y="1750543"/>
            <a:ext cx="266578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999167-37C0-12DF-7A83-B4DD94609D88}"/>
              </a:ext>
            </a:extLst>
          </p:cNvPr>
          <p:cNvSpPr/>
          <p:nvPr/>
        </p:nvSpPr>
        <p:spPr bwMode="white">
          <a:xfrm>
            <a:off x="3130512" y="1750543"/>
            <a:ext cx="257057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6F5C30-2699-CDCB-F307-DE1C638C4BC2}"/>
              </a:ext>
            </a:extLst>
          </p:cNvPr>
          <p:cNvSpPr/>
          <p:nvPr/>
        </p:nvSpPr>
        <p:spPr bwMode="white">
          <a:xfrm>
            <a:off x="5186975" y="1693397"/>
            <a:ext cx="247537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849605-BD32-C23F-EE73-DE086C7558A0}"/>
              </a:ext>
            </a:extLst>
          </p:cNvPr>
          <p:cNvSpPr/>
          <p:nvPr/>
        </p:nvSpPr>
        <p:spPr bwMode="white">
          <a:xfrm>
            <a:off x="5653487" y="1664825"/>
            <a:ext cx="2218314" cy="36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367938-4D15-0674-E53A-F785AF407623}"/>
              </a:ext>
            </a:extLst>
          </p:cNvPr>
          <p:cNvSpPr/>
          <p:nvPr/>
        </p:nvSpPr>
        <p:spPr bwMode="white">
          <a:xfrm>
            <a:off x="8443041" y="1693397"/>
            <a:ext cx="247537" cy="27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C4DED7-B823-3AFC-AB11-3BEFF647B6D2}"/>
              </a:ext>
            </a:extLst>
          </p:cNvPr>
          <p:cNvSpPr/>
          <p:nvPr/>
        </p:nvSpPr>
        <p:spPr bwMode="white">
          <a:xfrm>
            <a:off x="9461752" y="1664825"/>
            <a:ext cx="2218314" cy="36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4F3404-332B-5A57-2A0C-D2D3DA90D7DF}"/>
              </a:ext>
            </a:extLst>
          </p:cNvPr>
          <p:cNvSpPr/>
          <p:nvPr/>
        </p:nvSpPr>
        <p:spPr bwMode="white">
          <a:xfrm>
            <a:off x="1340628" y="2722019"/>
            <a:ext cx="266578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A695C7-82F9-0856-86E0-E6D534F30D73}"/>
              </a:ext>
            </a:extLst>
          </p:cNvPr>
          <p:cNvSpPr/>
          <p:nvPr/>
        </p:nvSpPr>
        <p:spPr bwMode="white">
          <a:xfrm>
            <a:off x="2949619" y="2722019"/>
            <a:ext cx="257057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08F3200-9ACF-8C6A-F74F-03187560513C}"/>
              </a:ext>
            </a:extLst>
          </p:cNvPr>
          <p:cNvSpPr/>
          <p:nvPr/>
        </p:nvSpPr>
        <p:spPr bwMode="white">
          <a:xfrm>
            <a:off x="5006082" y="2655349"/>
            <a:ext cx="247537" cy="28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06C2A1-ED41-FDE0-52CF-E5B7CF0519AA}"/>
              </a:ext>
            </a:extLst>
          </p:cNvPr>
          <p:cNvSpPr/>
          <p:nvPr/>
        </p:nvSpPr>
        <p:spPr bwMode="white">
          <a:xfrm>
            <a:off x="5472595" y="2636300"/>
            <a:ext cx="2208794" cy="35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82A2E51-00DD-4760-A189-CAD2E459CD07}"/>
              </a:ext>
            </a:extLst>
          </p:cNvPr>
          <p:cNvSpPr/>
          <p:nvPr/>
        </p:nvSpPr>
        <p:spPr bwMode="white">
          <a:xfrm>
            <a:off x="8995239" y="2664873"/>
            <a:ext cx="238016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91AC007-38A3-C190-D08B-46ACE9DFAC94}"/>
              </a:ext>
            </a:extLst>
          </p:cNvPr>
          <p:cNvSpPr/>
          <p:nvPr/>
        </p:nvSpPr>
        <p:spPr bwMode="white">
          <a:xfrm>
            <a:off x="10194842" y="2636300"/>
            <a:ext cx="1390016" cy="35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1338B0-2B31-30B1-6073-B1DD020D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8E532D-70AA-5774-1B94-BD946B15B489}"/>
              </a:ext>
            </a:extLst>
          </p:cNvPr>
          <p:cNvSpPr/>
          <p:nvPr/>
        </p:nvSpPr>
        <p:spPr bwMode="white">
          <a:xfrm>
            <a:off x="5653487" y="750990"/>
            <a:ext cx="818776" cy="86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E4E748-F4CB-66EF-6429-E13960AC1CB9}"/>
              </a:ext>
            </a:extLst>
          </p:cNvPr>
          <p:cNvSpPr/>
          <p:nvPr/>
        </p:nvSpPr>
        <p:spPr bwMode="white">
          <a:xfrm>
            <a:off x="3663669" y="2086081"/>
            <a:ext cx="238016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E58C92-16EC-60BC-5B87-CC8D99CEA45B}"/>
              </a:ext>
            </a:extLst>
          </p:cNvPr>
          <p:cNvSpPr/>
          <p:nvPr/>
        </p:nvSpPr>
        <p:spPr bwMode="white">
          <a:xfrm>
            <a:off x="10480462" y="2076544"/>
            <a:ext cx="238016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6FF136-C316-10A5-2328-76A70D3D03EE}"/>
              </a:ext>
            </a:extLst>
          </p:cNvPr>
          <p:cNvSpPr/>
          <p:nvPr/>
        </p:nvSpPr>
        <p:spPr bwMode="white">
          <a:xfrm>
            <a:off x="2940099" y="2763162"/>
            <a:ext cx="238016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CD43C1-2A33-D900-AD33-782D52DA8A44}"/>
              </a:ext>
            </a:extLst>
          </p:cNvPr>
          <p:cNvSpPr/>
          <p:nvPr/>
        </p:nvSpPr>
        <p:spPr bwMode="white">
          <a:xfrm>
            <a:off x="9509355" y="3440244"/>
            <a:ext cx="238016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4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75617D-5877-E9BA-616C-9C900F3F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023C95-DFBB-ED0B-95C6-102DB8C06237}"/>
              </a:ext>
            </a:extLst>
          </p:cNvPr>
          <p:cNvSpPr/>
          <p:nvPr/>
        </p:nvSpPr>
        <p:spPr bwMode="white">
          <a:xfrm>
            <a:off x="7195834" y="1571310"/>
            <a:ext cx="22849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9B2F63-32CD-0047-BCD3-36631B319CF4}"/>
              </a:ext>
            </a:extLst>
          </p:cNvPr>
          <p:cNvSpPr/>
          <p:nvPr/>
        </p:nvSpPr>
        <p:spPr bwMode="white">
          <a:xfrm>
            <a:off x="9890181" y="1571310"/>
            <a:ext cx="238016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239C11-BC4B-61F5-EF86-B7CE1956705D}"/>
              </a:ext>
            </a:extLst>
          </p:cNvPr>
          <p:cNvSpPr/>
          <p:nvPr/>
        </p:nvSpPr>
        <p:spPr bwMode="white">
          <a:xfrm>
            <a:off x="5663008" y="2305727"/>
            <a:ext cx="409388" cy="35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5B52A3-0C0C-D74F-3CFC-9EF786374707}"/>
              </a:ext>
            </a:extLst>
          </p:cNvPr>
          <p:cNvSpPr/>
          <p:nvPr/>
        </p:nvSpPr>
        <p:spPr bwMode="white">
          <a:xfrm>
            <a:off x="9699768" y="2343878"/>
            <a:ext cx="23801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8F8800-448B-EAF6-48C0-08B1AEE6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0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CF606F-FDE4-58A4-0430-55C3F021880A}"/>
              </a:ext>
            </a:extLst>
          </p:cNvPr>
          <p:cNvSpPr/>
          <p:nvPr/>
        </p:nvSpPr>
        <p:spPr bwMode="white">
          <a:xfrm>
            <a:off x="7395768" y="1981278"/>
            <a:ext cx="218975" cy="24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DB2C51-D615-222E-3C21-2DD4F67B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7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3D8752-BE39-A432-B378-BC4C049DE761}"/>
              </a:ext>
            </a:extLst>
          </p:cNvPr>
          <p:cNvSpPr/>
          <p:nvPr/>
        </p:nvSpPr>
        <p:spPr bwMode="white">
          <a:xfrm>
            <a:off x="6586512" y="1836613"/>
            <a:ext cx="238016" cy="266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