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367DA44-3D40-B19C-E106-12C738537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22" b="56966"/>
          <a:stretch/>
        </p:blipFill>
        <p:spPr>
          <a:xfrm>
            <a:off x="4017198" y="2917441"/>
            <a:ext cx="4157603" cy="1023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553BA4-0D27-1CA5-B6B7-4B29F563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3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C9360B-2EB1-AB10-EE25-A66C0A1FA109}"/>
              </a:ext>
            </a:extLst>
          </p:cNvPr>
          <p:cNvSpPr/>
          <p:nvPr/>
        </p:nvSpPr>
        <p:spPr bwMode="white">
          <a:xfrm>
            <a:off x="4539570" y="2302754"/>
            <a:ext cx="390347" cy="342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F881F4-E519-C8DA-B1B2-AF5705B4F2FA}"/>
              </a:ext>
            </a:extLst>
          </p:cNvPr>
          <p:cNvSpPr/>
          <p:nvPr/>
        </p:nvSpPr>
        <p:spPr bwMode="white">
          <a:xfrm>
            <a:off x="9204694" y="2321800"/>
            <a:ext cx="409388" cy="323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FD0BFC-7E18-693A-6F23-97C0BB7BBA25}"/>
              </a:ext>
            </a:extLst>
          </p:cNvPr>
          <p:cNvSpPr/>
          <p:nvPr/>
        </p:nvSpPr>
        <p:spPr bwMode="white">
          <a:xfrm>
            <a:off x="4539570" y="2893199"/>
            <a:ext cx="399867" cy="323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3DC02D-FAEC-60F1-97F8-F766C199EF3A}"/>
              </a:ext>
            </a:extLst>
          </p:cNvPr>
          <p:cNvSpPr/>
          <p:nvPr/>
        </p:nvSpPr>
        <p:spPr bwMode="white">
          <a:xfrm>
            <a:off x="9204694" y="2893199"/>
            <a:ext cx="409388" cy="323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892AEA-8639-BEAB-D294-0923FE2AC9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0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9364AC-A51D-ACCB-7FBA-25E3B3388FE4}"/>
              </a:ext>
            </a:extLst>
          </p:cNvPr>
          <p:cNvSpPr/>
          <p:nvPr/>
        </p:nvSpPr>
        <p:spPr bwMode="white">
          <a:xfrm>
            <a:off x="8804826" y="1741975"/>
            <a:ext cx="456991" cy="4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140A3C-AD74-3B45-58DF-D3B4A59E7C10}"/>
              </a:ext>
            </a:extLst>
          </p:cNvPr>
          <p:cNvSpPr/>
          <p:nvPr/>
        </p:nvSpPr>
        <p:spPr bwMode="white">
          <a:xfrm>
            <a:off x="1550082" y="2132741"/>
            <a:ext cx="456991" cy="409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57F084-AA89-3A1C-0904-3DD18B7FDB5C}"/>
              </a:ext>
            </a:extLst>
          </p:cNvPr>
          <p:cNvSpPr/>
          <p:nvPr/>
        </p:nvSpPr>
        <p:spPr bwMode="white">
          <a:xfrm>
            <a:off x="7890842" y="2523507"/>
            <a:ext cx="456991" cy="4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7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0FB520-3AFF-ABC2-25B6-F981F16562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3A85D6-9168-7BAD-3980-A3BC3E54BE0B}"/>
              </a:ext>
            </a:extLst>
          </p:cNvPr>
          <p:cNvSpPr/>
          <p:nvPr/>
        </p:nvSpPr>
        <p:spPr bwMode="white">
          <a:xfrm>
            <a:off x="9966347" y="999086"/>
            <a:ext cx="333223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FFB9E9-A34B-B792-E896-9BFBE1481C3F}"/>
              </a:ext>
            </a:extLst>
          </p:cNvPr>
          <p:cNvSpPr/>
          <p:nvPr/>
        </p:nvSpPr>
        <p:spPr bwMode="white">
          <a:xfrm>
            <a:off x="9357024" y="1523709"/>
            <a:ext cx="304661" cy="23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F26134-6A75-F17C-9D7E-C9BDAEBCEEEB}"/>
              </a:ext>
            </a:extLst>
          </p:cNvPr>
          <p:cNvSpPr/>
          <p:nvPr/>
        </p:nvSpPr>
        <p:spPr bwMode="white">
          <a:xfrm>
            <a:off x="10623272" y="1523709"/>
            <a:ext cx="304661" cy="248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EE2F06-0F3A-953D-A770-238D939065D3}"/>
              </a:ext>
            </a:extLst>
          </p:cNvPr>
          <p:cNvSpPr/>
          <p:nvPr/>
        </p:nvSpPr>
        <p:spPr bwMode="white">
          <a:xfrm>
            <a:off x="9985388" y="2048332"/>
            <a:ext cx="333223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111AF7D-1315-C78F-ED83-177D68468CA1}"/>
              </a:ext>
            </a:extLst>
          </p:cNvPr>
          <p:cNvSpPr/>
          <p:nvPr/>
        </p:nvSpPr>
        <p:spPr bwMode="white">
          <a:xfrm>
            <a:off x="1759537" y="4709603"/>
            <a:ext cx="399867" cy="343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7507BE-2DB6-8CE1-6EC3-8995D51E36FC}"/>
              </a:ext>
            </a:extLst>
          </p:cNvPr>
          <p:cNvSpPr/>
          <p:nvPr/>
        </p:nvSpPr>
        <p:spPr bwMode="white">
          <a:xfrm>
            <a:off x="4330115" y="4719141"/>
            <a:ext cx="409388" cy="333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47611BC-0693-96EC-62FA-0BEE014AF207}"/>
              </a:ext>
            </a:extLst>
          </p:cNvPr>
          <p:cNvSpPr/>
          <p:nvPr/>
        </p:nvSpPr>
        <p:spPr bwMode="white">
          <a:xfrm>
            <a:off x="6910214" y="4709603"/>
            <a:ext cx="399867" cy="343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21D7554-94F1-84BC-BCAF-9AD39101FE16}"/>
              </a:ext>
            </a:extLst>
          </p:cNvPr>
          <p:cNvSpPr/>
          <p:nvPr/>
        </p:nvSpPr>
        <p:spPr bwMode="white">
          <a:xfrm>
            <a:off x="9480793" y="4719141"/>
            <a:ext cx="409388" cy="333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7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CAB768-7033-4BDC-AD74-ED60A170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5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707736-2A1B-D0A6-5424-4B92851117F8}"/>
              </a:ext>
            </a:extLst>
          </p:cNvPr>
          <p:cNvSpPr/>
          <p:nvPr/>
        </p:nvSpPr>
        <p:spPr bwMode="white">
          <a:xfrm>
            <a:off x="1207338" y="4297502"/>
            <a:ext cx="771173" cy="34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A2EC3A-6D45-4B9B-F63E-BCA36E5A4683}"/>
              </a:ext>
            </a:extLst>
          </p:cNvPr>
          <p:cNvSpPr/>
          <p:nvPr/>
        </p:nvSpPr>
        <p:spPr bwMode="white">
          <a:xfrm>
            <a:off x="4710942" y="4307036"/>
            <a:ext cx="752132" cy="333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0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