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6F0D147-CEF8-4CA0-E4CC-4BB9AFF79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" r="75793" b="31123"/>
          <a:stretch/>
        </p:blipFill>
        <p:spPr>
          <a:xfrm>
            <a:off x="4023339" y="2945423"/>
            <a:ext cx="4145321" cy="967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D355E4-D372-02EF-A718-163657369F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5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4C18F3-BE08-F070-06F6-257744A75C0F}"/>
              </a:ext>
            </a:extLst>
          </p:cNvPr>
          <p:cNvSpPr/>
          <p:nvPr/>
        </p:nvSpPr>
        <p:spPr bwMode="white">
          <a:xfrm>
            <a:off x="3787438" y="2904316"/>
            <a:ext cx="342743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BC171E-6A11-6FDD-8201-5D5CECB45B39}"/>
              </a:ext>
            </a:extLst>
          </p:cNvPr>
          <p:cNvSpPr/>
          <p:nvPr/>
        </p:nvSpPr>
        <p:spPr bwMode="white">
          <a:xfrm>
            <a:off x="7081586" y="2894786"/>
            <a:ext cx="333223" cy="285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C1DF1D-71C4-758F-51C5-5C98F99371A9}"/>
              </a:ext>
            </a:extLst>
          </p:cNvPr>
          <p:cNvSpPr/>
          <p:nvPr/>
        </p:nvSpPr>
        <p:spPr bwMode="white">
          <a:xfrm>
            <a:off x="10699438" y="2904316"/>
            <a:ext cx="333223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00EB73B-B8A9-A318-9630-9092E297C71D}"/>
              </a:ext>
            </a:extLst>
          </p:cNvPr>
          <p:cNvSpPr/>
          <p:nvPr/>
        </p:nvSpPr>
        <p:spPr bwMode="white">
          <a:xfrm>
            <a:off x="3796958" y="3685716"/>
            <a:ext cx="333223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24F54AB-5859-3722-56BA-099E75145669}"/>
              </a:ext>
            </a:extLst>
          </p:cNvPr>
          <p:cNvSpPr/>
          <p:nvPr/>
        </p:nvSpPr>
        <p:spPr bwMode="white">
          <a:xfrm>
            <a:off x="7081586" y="3685716"/>
            <a:ext cx="342743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D066EB8-D26E-A895-199B-798B09BCAEA9}"/>
              </a:ext>
            </a:extLst>
          </p:cNvPr>
          <p:cNvSpPr/>
          <p:nvPr/>
        </p:nvSpPr>
        <p:spPr bwMode="white">
          <a:xfrm>
            <a:off x="10689917" y="3685716"/>
            <a:ext cx="342743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1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66D219-8FEC-402E-8FB9-06F6F2E96E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1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B0746A-CAA3-5322-D860-4D650512F1C9}"/>
              </a:ext>
            </a:extLst>
          </p:cNvPr>
          <p:cNvSpPr/>
          <p:nvPr/>
        </p:nvSpPr>
        <p:spPr bwMode="white">
          <a:xfrm>
            <a:off x="1226380" y="3467274"/>
            <a:ext cx="304661" cy="247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BFC365-F4EC-BF48-620E-B90832983C3C}"/>
              </a:ext>
            </a:extLst>
          </p:cNvPr>
          <p:cNvSpPr/>
          <p:nvPr/>
        </p:nvSpPr>
        <p:spPr bwMode="white">
          <a:xfrm>
            <a:off x="2616396" y="3457743"/>
            <a:ext cx="304661" cy="25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22025E-117D-059B-445E-4263BD0660D1}"/>
              </a:ext>
            </a:extLst>
          </p:cNvPr>
          <p:cNvSpPr/>
          <p:nvPr/>
        </p:nvSpPr>
        <p:spPr bwMode="white">
          <a:xfrm>
            <a:off x="5082247" y="3467274"/>
            <a:ext cx="304661" cy="247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1069D4-FB3A-F09C-7CEF-D7FE11B81D75}"/>
              </a:ext>
            </a:extLst>
          </p:cNvPr>
          <p:cNvSpPr/>
          <p:nvPr/>
        </p:nvSpPr>
        <p:spPr bwMode="white">
          <a:xfrm>
            <a:off x="6624595" y="3467274"/>
            <a:ext cx="314181" cy="247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C0208B-8C34-BF9B-7845-12052BC3D375}"/>
              </a:ext>
            </a:extLst>
          </p:cNvPr>
          <p:cNvSpPr/>
          <p:nvPr/>
        </p:nvSpPr>
        <p:spPr bwMode="white">
          <a:xfrm>
            <a:off x="8900033" y="3467274"/>
            <a:ext cx="304661" cy="247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D2D2E1-37B3-1B7C-0795-E1CCD2CB54F0}"/>
              </a:ext>
            </a:extLst>
          </p:cNvPr>
          <p:cNvSpPr/>
          <p:nvPr/>
        </p:nvSpPr>
        <p:spPr bwMode="white">
          <a:xfrm>
            <a:off x="10223404" y="3467274"/>
            <a:ext cx="304661" cy="247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384079-EF51-DD05-9085-F097347A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2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B8F943-EC8A-F868-975E-D8B4782D4DF5}"/>
              </a:ext>
            </a:extLst>
          </p:cNvPr>
          <p:cNvSpPr/>
          <p:nvPr/>
        </p:nvSpPr>
        <p:spPr bwMode="white">
          <a:xfrm>
            <a:off x="1207338" y="3268713"/>
            <a:ext cx="390347" cy="324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784DF4-6FCF-E7BA-1F15-A99B9D2E89B2}"/>
              </a:ext>
            </a:extLst>
          </p:cNvPr>
          <p:cNvSpPr/>
          <p:nvPr/>
        </p:nvSpPr>
        <p:spPr bwMode="white">
          <a:xfrm>
            <a:off x="2521190" y="3306860"/>
            <a:ext cx="304661" cy="24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621DD9-5C66-6E00-B984-86820D3C9222}"/>
              </a:ext>
            </a:extLst>
          </p:cNvPr>
          <p:cNvSpPr/>
          <p:nvPr/>
        </p:nvSpPr>
        <p:spPr bwMode="white">
          <a:xfrm>
            <a:off x="5015603" y="3278250"/>
            <a:ext cx="390347" cy="31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B39B2B-BC0F-65F5-DA5D-52DF79069124}"/>
              </a:ext>
            </a:extLst>
          </p:cNvPr>
          <p:cNvSpPr/>
          <p:nvPr/>
        </p:nvSpPr>
        <p:spPr bwMode="white">
          <a:xfrm>
            <a:off x="6719801" y="3306860"/>
            <a:ext cx="304661" cy="24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4931AD-17F0-75FD-1857-A38EB16F4B4F}"/>
              </a:ext>
            </a:extLst>
          </p:cNvPr>
          <p:cNvSpPr/>
          <p:nvPr/>
        </p:nvSpPr>
        <p:spPr bwMode="white">
          <a:xfrm>
            <a:off x="8919074" y="3306860"/>
            <a:ext cx="304661" cy="24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01045D-715D-F697-66DF-5A4AFCDDFAD7}"/>
              </a:ext>
            </a:extLst>
          </p:cNvPr>
          <p:cNvSpPr/>
          <p:nvPr/>
        </p:nvSpPr>
        <p:spPr bwMode="white">
          <a:xfrm>
            <a:off x="10194842" y="3268713"/>
            <a:ext cx="390347" cy="324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4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A2FD49-7298-FD9F-0350-5BF37F7AF5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2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592F5B-76DE-2E14-DFB6-48209FCF2A5C}"/>
              </a:ext>
            </a:extLst>
          </p:cNvPr>
          <p:cNvSpPr/>
          <p:nvPr/>
        </p:nvSpPr>
        <p:spPr bwMode="white">
          <a:xfrm>
            <a:off x="6338975" y="3040590"/>
            <a:ext cx="409388" cy="352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970319-091C-832B-07B2-6691FFCD3876}"/>
              </a:ext>
            </a:extLst>
          </p:cNvPr>
          <p:cNvSpPr/>
          <p:nvPr/>
        </p:nvSpPr>
        <p:spPr bwMode="white">
          <a:xfrm>
            <a:off x="6338975" y="3832365"/>
            <a:ext cx="409388" cy="352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2023-07-20T00:26:43Z</dcterms:created>
  <dcterms:modified xsi:type="dcterms:W3CDTF">2023-07-24T11:45:42Z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