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C3B8FB-9320-4B3A-5A83-5D0F9E3153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8" r="75813" b="46652"/>
          <a:stretch/>
        </p:blipFill>
        <p:spPr>
          <a:xfrm>
            <a:off x="4024951" y="2821833"/>
            <a:ext cx="4142097" cy="1063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ADEC0F-3F7A-27A5-69F7-3A5D240A32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52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8C3D50D-0ABE-038D-64E9-CF0DF9952369}"/>
              </a:ext>
            </a:extLst>
          </p:cNvPr>
          <p:cNvSpPr/>
          <p:nvPr/>
        </p:nvSpPr>
        <p:spPr bwMode="white">
          <a:xfrm>
            <a:off x="1302545" y="3554519"/>
            <a:ext cx="390347" cy="314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7452D19-8BE6-F929-F07B-2E50177338C6}"/>
              </a:ext>
            </a:extLst>
          </p:cNvPr>
          <p:cNvSpPr/>
          <p:nvPr/>
        </p:nvSpPr>
        <p:spPr bwMode="white">
          <a:xfrm>
            <a:off x="4977520" y="3554519"/>
            <a:ext cx="390347" cy="324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C34D256-75AE-6589-29EF-A79B5AEF0E5D}"/>
              </a:ext>
            </a:extLst>
          </p:cNvPr>
          <p:cNvSpPr/>
          <p:nvPr/>
        </p:nvSpPr>
        <p:spPr bwMode="white">
          <a:xfrm>
            <a:off x="8738181" y="3554519"/>
            <a:ext cx="390347" cy="324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37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54B065D-26CC-775A-D757-FDFCECA204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31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A911D37-2975-EDD8-CE45-394431CECAA1}"/>
              </a:ext>
            </a:extLst>
          </p:cNvPr>
          <p:cNvSpPr/>
          <p:nvPr/>
        </p:nvSpPr>
        <p:spPr bwMode="white">
          <a:xfrm>
            <a:off x="1569123" y="4890251"/>
            <a:ext cx="1323371" cy="324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0C18098-15F0-7BAC-9734-F03CE4EC5B80}"/>
              </a:ext>
            </a:extLst>
          </p:cNvPr>
          <p:cNvSpPr/>
          <p:nvPr/>
        </p:nvSpPr>
        <p:spPr bwMode="white">
          <a:xfrm>
            <a:off x="5377388" y="4890251"/>
            <a:ext cx="1323371" cy="324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A910EC2-E645-B9F3-542D-62EF2409532F}"/>
              </a:ext>
            </a:extLst>
          </p:cNvPr>
          <p:cNvSpPr/>
          <p:nvPr/>
        </p:nvSpPr>
        <p:spPr bwMode="white">
          <a:xfrm>
            <a:off x="9461752" y="4890251"/>
            <a:ext cx="695008" cy="324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54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E9CD9B-8DA4-76D1-7D4B-BA43D2BA0F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11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4A6E6D2-95A4-43C2-2748-1F41ABB4F168}"/>
              </a:ext>
            </a:extLst>
          </p:cNvPr>
          <p:cNvSpPr/>
          <p:nvPr/>
        </p:nvSpPr>
        <p:spPr bwMode="white">
          <a:xfrm>
            <a:off x="2940099" y="1505890"/>
            <a:ext cx="1666115" cy="1174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79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BE2C87-8428-3F17-0705-FD25885EC0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77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AC0C7F7-4ED6-83B4-359B-B4D37112A3FB}"/>
              </a:ext>
            </a:extLst>
          </p:cNvPr>
          <p:cNvSpPr/>
          <p:nvPr/>
        </p:nvSpPr>
        <p:spPr bwMode="white">
          <a:xfrm>
            <a:off x="2635438" y="3846746"/>
            <a:ext cx="1009190" cy="333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F8171ED-F4B0-618D-5995-C98EADA58461}"/>
              </a:ext>
            </a:extLst>
          </p:cNvPr>
          <p:cNvSpPr/>
          <p:nvPr/>
        </p:nvSpPr>
        <p:spPr bwMode="white">
          <a:xfrm>
            <a:off x="4606214" y="3846746"/>
            <a:ext cx="1018710" cy="333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E72573A-0DCE-C6C0-36CD-E90A5D163E70}"/>
              </a:ext>
            </a:extLst>
          </p:cNvPr>
          <p:cNvSpPr/>
          <p:nvPr/>
        </p:nvSpPr>
        <p:spPr bwMode="white">
          <a:xfrm>
            <a:off x="7843239" y="3846746"/>
            <a:ext cx="1018710" cy="333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DC5E5C4-8E54-E5BC-B52B-11AE66D766E6}"/>
              </a:ext>
            </a:extLst>
          </p:cNvPr>
          <p:cNvSpPr/>
          <p:nvPr/>
        </p:nvSpPr>
        <p:spPr bwMode="white">
          <a:xfrm>
            <a:off x="9890181" y="3846746"/>
            <a:ext cx="1009190" cy="333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20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6</cp:revision>
  <dcterms:created xsi:type="dcterms:W3CDTF">2023-07-20T00:26:43Z</dcterms:created>
  <dcterms:modified xsi:type="dcterms:W3CDTF">2023-07-23T16:37:55Z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