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3B27ACFC-7CB3-5857-DBE4-8253B8CD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47" b="55429"/>
          <a:stretch/>
        </p:blipFill>
        <p:spPr>
          <a:xfrm>
            <a:off x="4088568" y="2932287"/>
            <a:ext cx="4153309" cy="993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32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822588-3BA5-F08B-7CF3-093F2B2B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1" y="602048"/>
            <a:ext cx="11520000" cy="469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A38509-DE44-F8A5-0724-3FAA5275E2D9}"/>
              </a:ext>
            </a:extLst>
          </p:cNvPr>
          <p:cNvSpPr/>
          <p:nvPr/>
        </p:nvSpPr>
        <p:spPr bwMode="white">
          <a:xfrm>
            <a:off x="3788175" y="4244633"/>
            <a:ext cx="2399956" cy="8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CF61E8-42BD-FB68-8421-21DC93C13B71}"/>
              </a:ext>
            </a:extLst>
          </p:cNvPr>
          <p:cNvSpPr/>
          <p:nvPr/>
        </p:nvSpPr>
        <p:spPr bwMode="white">
          <a:xfrm>
            <a:off x="6814732" y="4234245"/>
            <a:ext cx="1502266" cy="8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7AECF3-6DAA-946C-97CF-7CFAD04A62DE}"/>
              </a:ext>
            </a:extLst>
          </p:cNvPr>
          <p:cNvSpPr/>
          <p:nvPr/>
        </p:nvSpPr>
        <p:spPr bwMode="white">
          <a:xfrm>
            <a:off x="9263054" y="4251301"/>
            <a:ext cx="2215355" cy="86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5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61F486-243E-AD6A-4036-1A4EE415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4FB9FB-D9EC-4363-6AFC-C4E33F9A223F}"/>
              </a:ext>
            </a:extLst>
          </p:cNvPr>
          <p:cNvSpPr/>
          <p:nvPr/>
        </p:nvSpPr>
        <p:spPr bwMode="white">
          <a:xfrm>
            <a:off x="4092099" y="2680006"/>
            <a:ext cx="390347" cy="324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3611F8-A578-ACA3-41B8-F3646EFFA65D}"/>
              </a:ext>
            </a:extLst>
          </p:cNvPr>
          <p:cNvSpPr/>
          <p:nvPr/>
        </p:nvSpPr>
        <p:spPr bwMode="white">
          <a:xfrm>
            <a:off x="7462413" y="2689553"/>
            <a:ext cx="390346" cy="31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9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048D5E-928C-BA2C-3E2A-E2AC610114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BB84B3-4E35-0CD2-3E77-5A21CEBB2B5B}"/>
              </a:ext>
            </a:extLst>
          </p:cNvPr>
          <p:cNvSpPr/>
          <p:nvPr/>
        </p:nvSpPr>
        <p:spPr bwMode="white">
          <a:xfrm>
            <a:off x="6005752" y="1789100"/>
            <a:ext cx="1904132" cy="314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AADA56-CDB6-1F6F-51C6-B359F06ECFB1}"/>
              </a:ext>
            </a:extLst>
          </p:cNvPr>
          <p:cNvSpPr/>
          <p:nvPr/>
        </p:nvSpPr>
        <p:spPr bwMode="white">
          <a:xfrm>
            <a:off x="5996231" y="2522705"/>
            <a:ext cx="2960925" cy="33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FA4D46-4F10-552C-AECB-2B6386AEC655}"/>
              </a:ext>
            </a:extLst>
          </p:cNvPr>
          <p:cNvSpPr/>
          <p:nvPr/>
        </p:nvSpPr>
        <p:spPr bwMode="white">
          <a:xfrm>
            <a:off x="5986710" y="3294420"/>
            <a:ext cx="3494082" cy="30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AB80D4-5EF3-8A04-F37A-B6D43D5382B1}"/>
              </a:ext>
            </a:extLst>
          </p:cNvPr>
          <p:cNvSpPr/>
          <p:nvPr/>
        </p:nvSpPr>
        <p:spPr bwMode="white">
          <a:xfrm>
            <a:off x="5996231" y="4018497"/>
            <a:ext cx="4503272" cy="33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A8AB2C-C1A8-DEF4-F73B-ADA603CA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7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5E4E3E-EE8E-DED7-2C28-0FB8191F3FC7}"/>
              </a:ext>
            </a:extLst>
          </p:cNvPr>
          <p:cNvSpPr/>
          <p:nvPr/>
        </p:nvSpPr>
        <p:spPr bwMode="white">
          <a:xfrm>
            <a:off x="8547768" y="3067945"/>
            <a:ext cx="1392298" cy="37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0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9</cp:revision>
  <dcterms:created xsi:type="dcterms:W3CDTF">2023-07-20T00:26:43Z</dcterms:created>
  <dcterms:modified xsi:type="dcterms:W3CDTF">2023-07-23T16:38:42Z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