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5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A7622A-DEB5-DA19-8093-EFC2E844C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7"/>
          <a:stretch/>
        </p:blipFill>
        <p:spPr>
          <a:xfrm>
            <a:off x="720000" y="1080000"/>
            <a:ext cx="10567593" cy="326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D48230-0F87-CE62-5C2B-7EA11FA0D8F6}"/>
              </a:ext>
            </a:extLst>
          </p:cNvPr>
          <p:cNvSpPr/>
          <p:nvPr/>
        </p:nvSpPr>
        <p:spPr bwMode="white">
          <a:xfrm>
            <a:off x="1500694" y="1756774"/>
            <a:ext cx="209454" cy="21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0FE6F4-42EF-4D82-EB8F-43630E1AF507}"/>
              </a:ext>
            </a:extLst>
          </p:cNvPr>
          <p:cNvSpPr/>
          <p:nvPr/>
        </p:nvSpPr>
        <p:spPr bwMode="white">
          <a:xfrm>
            <a:off x="1481652" y="2309631"/>
            <a:ext cx="238016" cy="21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2ED258-E516-ED4C-DE69-709EFD91EF4D}"/>
              </a:ext>
            </a:extLst>
          </p:cNvPr>
          <p:cNvSpPr/>
          <p:nvPr/>
        </p:nvSpPr>
        <p:spPr bwMode="white">
          <a:xfrm>
            <a:off x="1500694" y="2862489"/>
            <a:ext cx="209454" cy="21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F5F369-FD00-80C7-73CD-96ED66E962B0}"/>
              </a:ext>
            </a:extLst>
          </p:cNvPr>
          <p:cNvSpPr/>
          <p:nvPr/>
        </p:nvSpPr>
        <p:spPr bwMode="white">
          <a:xfrm>
            <a:off x="1472132" y="3415346"/>
            <a:ext cx="257057" cy="21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86BF51-7AF2-1DEA-0EC5-01939114B942}"/>
              </a:ext>
            </a:extLst>
          </p:cNvPr>
          <p:cNvSpPr/>
          <p:nvPr/>
        </p:nvSpPr>
        <p:spPr bwMode="white">
          <a:xfrm>
            <a:off x="1481652" y="3977736"/>
            <a:ext cx="238016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8632C9-B6EC-440F-35B3-6295ABA73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4"/>
          <a:stretch/>
        </p:blipFill>
        <p:spPr>
          <a:xfrm>
            <a:off x="720000" y="1080000"/>
            <a:ext cx="9788105" cy="3883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236F62-2BF8-C818-34FA-5D2F34B0459A}"/>
              </a:ext>
            </a:extLst>
          </p:cNvPr>
          <p:cNvSpPr/>
          <p:nvPr/>
        </p:nvSpPr>
        <p:spPr bwMode="white">
          <a:xfrm>
            <a:off x="1491173" y="1623934"/>
            <a:ext cx="228495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F42E03-CA68-844E-9785-DEDCAAE61E4B}"/>
              </a:ext>
            </a:extLst>
          </p:cNvPr>
          <p:cNvSpPr/>
          <p:nvPr/>
        </p:nvSpPr>
        <p:spPr bwMode="white">
          <a:xfrm>
            <a:off x="1491173" y="2482779"/>
            <a:ext cx="228495" cy="22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064E31-1CE4-2C9E-CAA4-43E7DC35BF60}"/>
              </a:ext>
            </a:extLst>
          </p:cNvPr>
          <p:cNvSpPr/>
          <p:nvPr/>
        </p:nvSpPr>
        <p:spPr bwMode="white">
          <a:xfrm>
            <a:off x="1500694" y="3351166"/>
            <a:ext cx="218975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AE5849-4298-F17C-AF38-87D943896495}"/>
              </a:ext>
            </a:extLst>
          </p:cNvPr>
          <p:cNvSpPr/>
          <p:nvPr/>
        </p:nvSpPr>
        <p:spPr bwMode="white">
          <a:xfrm>
            <a:off x="1500694" y="4219553"/>
            <a:ext cx="218975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DA76C7-348D-5529-3353-A5D28C5EF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6"/>
          <a:stretch/>
        </p:blipFill>
        <p:spPr>
          <a:xfrm>
            <a:off x="675029" y="690256"/>
            <a:ext cx="9473311" cy="301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9E93C4-4FA3-ED66-E4AE-FEC967BB0AE2}"/>
              </a:ext>
            </a:extLst>
          </p:cNvPr>
          <p:cNvSpPr/>
          <p:nvPr/>
        </p:nvSpPr>
        <p:spPr bwMode="white">
          <a:xfrm>
            <a:off x="989210" y="795053"/>
            <a:ext cx="238016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F61CD5-DCDE-46C2-96E5-17AB7FC87FBF}"/>
              </a:ext>
            </a:extLst>
          </p:cNvPr>
          <p:cNvSpPr/>
          <p:nvPr/>
        </p:nvSpPr>
        <p:spPr bwMode="white">
          <a:xfrm>
            <a:off x="979690" y="1662019"/>
            <a:ext cx="257057" cy="219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742B9D-3AB4-9B37-E4CC-285BEEF9B073}"/>
              </a:ext>
            </a:extLst>
          </p:cNvPr>
          <p:cNvSpPr/>
          <p:nvPr/>
        </p:nvSpPr>
        <p:spPr bwMode="white">
          <a:xfrm>
            <a:off x="989210" y="2957703"/>
            <a:ext cx="238016" cy="219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65A121A-B5FD-53AF-9E91-90F0B0F78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/>
          <a:stretch/>
        </p:blipFill>
        <p:spPr>
          <a:xfrm>
            <a:off x="675029" y="3700816"/>
            <a:ext cx="10042938" cy="263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138A07-EED3-7A95-4782-716F856675C3}"/>
              </a:ext>
            </a:extLst>
          </p:cNvPr>
          <p:cNvSpPr/>
          <p:nvPr/>
        </p:nvSpPr>
        <p:spPr bwMode="white">
          <a:xfrm>
            <a:off x="1008252" y="3824840"/>
            <a:ext cx="209454" cy="2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A189E2-991D-565A-5962-426737DD4626}"/>
              </a:ext>
            </a:extLst>
          </p:cNvPr>
          <p:cNvSpPr/>
          <p:nvPr/>
        </p:nvSpPr>
        <p:spPr bwMode="white">
          <a:xfrm>
            <a:off x="979690" y="4683474"/>
            <a:ext cx="257057" cy="219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E16E85-F5FD-0B3A-59A6-ACDB35D5CF17}"/>
              </a:ext>
            </a:extLst>
          </p:cNvPr>
          <p:cNvSpPr/>
          <p:nvPr/>
        </p:nvSpPr>
        <p:spPr bwMode="white">
          <a:xfrm>
            <a:off x="979690" y="5551648"/>
            <a:ext cx="257057" cy="2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41F3C9-7A96-D458-F419-97B050401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9"/>
          <a:stretch/>
        </p:blipFill>
        <p:spPr>
          <a:xfrm>
            <a:off x="720000" y="1080000"/>
            <a:ext cx="10327751" cy="259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1CC0D2-91AB-3D18-A382-BEA15C80B3B0}"/>
              </a:ext>
            </a:extLst>
          </p:cNvPr>
          <p:cNvSpPr/>
          <p:nvPr/>
        </p:nvSpPr>
        <p:spPr bwMode="white">
          <a:xfrm>
            <a:off x="4109355" y="1586234"/>
            <a:ext cx="942545" cy="21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9F99F3-E65A-EF4D-CC4D-7228FBF169EB}"/>
              </a:ext>
            </a:extLst>
          </p:cNvPr>
          <p:cNvSpPr/>
          <p:nvPr/>
        </p:nvSpPr>
        <p:spPr bwMode="white">
          <a:xfrm>
            <a:off x="3128727" y="2016056"/>
            <a:ext cx="961586" cy="21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1F36A4-DFF8-DE70-53D5-52D49CE98845}"/>
              </a:ext>
            </a:extLst>
          </p:cNvPr>
          <p:cNvSpPr/>
          <p:nvPr/>
        </p:nvSpPr>
        <p:spPr bwMode="white">
          <a:xfrm>
            <a:off x="3471471" y="2503187"/>
            <a:ext cx="371305" cy="21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E53AD4-8500-65A5-F4C1-71BE6F4C5A99}"/>
              </a:ext>
            </a:extLst>
          </p:cNvPr>
          <p:cNvSpPr/>
          <p:nvPr/>
        </p:nvSpPr>
        <p:spPr bwMode="white">
          <a:xfrm>
            <a:off x="3699966" y="2885251"/>
            <a:ext cx="952066" cy="26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E1FFB5-DB64-4C5A-98FC-2B44D3A96DBF}"/>
              </a:ext>
            </a:extLst>
          </p:cNvPr>
          <p:cNvSpPr/>
          <p:nvPr/>
        </p:nvSpPr>
        <p:spPr bwMode="white">
          <a:xfrm>
            <a:off x="4090314" y="3315073"/>
            <a:ext cx="656925" cy="21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4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DA5950-6A02-DD07-2BF0-B5A8C40E7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/>
          <a:stretch/>
        </p:blipFill>
        <p:spPr>
          <a:xfrm>
            <a:off x="720000" y="1080000"/>
            <a:ext cx="9683174" cy="342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A52E9E-3826-F80B-6945-4591B43F2BA0}"/>
              </a:ext>
            </a:extLst>
          </p:cNvPr>
          <p:cNvSpPr/>
          <p:nvPr/>
        </p:nvSpPr>
        <p:spPr bwMode="white">
          <a:xfrm>
            <a:off x="5375603" y="2119321"/>
            <a:ext cx="1475702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277192-F7F4-4896-91FE-F24541F1B7DB}"/>
              </a:ext>
            </a:extLst>
          </p:cNvPr>
          <p:cNvSpPr/>
          <p:nvPr/>
        </p:nvSpPr>
        <p:spPr bwMode="white">
          <a:xfrm>
            <a:off x="5270876" y="3644930"/>
            <a:ext cx="418909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6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A8FA02-A79A-4B1C-0281-8883A616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5"/>
          <a:stretch/>
        </p:blipFill>
        <p:spPr>
          <a:xfrm>
            <a:off x="720000" y="1080000"/>
            <a:ext cx="8364039" cy="157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AA59B1-723D-17BE-3979-1C92FC23A295}"/>
              </a:ext>
            </a:extLst>
          </p:cNvPr>
          <p:cNvSpPr/>
          <p:nvPr/>
        </p:nvSpPr>
        <p:spPr bwMode="white">
          <a:xfrm>
            <a:off x="2262347" y="1740679"/>
            <a:ext cx="637884" cy="22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AE82E15-6A9D-3F4F-A660-0B670F95B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8"/>
          <a:stretch/>
        </p:blipFill>
        <p:spPr>
          <a:xfrm>
            <a:off x="720000" y="2621584"/>
            <a:ext cx="9338400" cy="313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35138E-B95D-127D-8777-DDCE9AD1F0B1}"/>
              </a:ext>
            </a:extLst>
          </p:cNvPr>
          <p:cNvSpPr/>
          <p:nvPr/>
        </p:nvSpPr>
        <p:spPr bwMode="white">
          <a:xfrm>
            <a:off x="5242314" y="3298744"/>
            <a:ext cx="342743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7283B2-913B-C5D0-A147-F555CB2EEF86}"/>
              </a:ext>
            </a:extLst>
          </p:cNvPr>
          <p:cNvSpPr/>
          <p:nvPr/>
        </p:nvSpPr>
        <p:spPr bwMode="white">
          <a:xfrm>
            <a:off x="4547305" y="4891502"/>
            <a:ext cx="447471" cy="162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E280E3-FFCA-7D7C-7849-55EDA9BDD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"/>
          <a:stretch/>
        </p:blipFill>
        <p:spPr>
          <a:xfrm>
            <a:off x="645048" y="360472"/>
            <a:ext cx="11017298" cy="385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2B9B8F-BB14-8E51-1136-8985EE3C3E99}"/>
              </a:ext>
            </a:extLst>
          </p:cNvPr>
          <p:cNvSpPr/>
          <p:nvPr/>
        </p:nvSpPr>
        <p:spPr bwMode="white">
          <a:xfrm>
            <a:off x="2016023" y="913649"/>
            <a:ext cx="228495" cy="21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4E80B5-4F0A-66AA-4ACA-CB30D5E2CA7B}"/>
              </a:ext>
            </a:extLst>
          </p:cNvPr>
          <p:cNvSpPr/>
          <p:nvPr/>
        </p:nvSpPr>
        <p:spPr bwMode="white">
          <a:xfrm>
            <a:off x="2025543" y="2372892"/>
            <a:ext cx="199933" cy="21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6962B9-2A59-D57B-E297-53BAA1DD5D82}"/>
              </a:ext>
            </a:extLst>
          </p:cNvPr>
          <p:cNvSpPr/>
          <p:nvPr/>
        </p:nvSpPr>
        <p:spPr bwMode="white">
          <a:xfrm>
            <a:off x="2025543" y="3345721"/>
            <a:ext cx="238016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E53CD80-2A3F-3FEA-6668-3A6BA900D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4"/>
          <a:stretch/>
        </p:blipFill>
        <p:spPr>
          <a:xfrm>
            <a:off x="1094754" y="4213637"/>
            <a:ext cx="9803095" cy="241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B7B735-7286-49E0-40C6-E84B3B8C0D51}"/>
              </a:ext>
            </a:extLst>
          </p:cNvPr>
          <p:cNvSpPr/>
          <p:nvPr/>
        </p:nvSpPr>
        <p:spPr bwMode="white">
          <a:xfrm>
            <a:off x="2008737" y="4795599"/>
            <a:ext cx="218975" cy="219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1B5858-35CA-01CA-8D35-2FB8CDE38F26}"/>
              </a:ext>
            </a:extLst>
          </p:cNvPr>
          <p:cNvSpPr/>
          <p:nvPr/>
        </p:nvSpPr>
        <p:spPr bwMode="white">
          <a:xfrm>
            <a:off x="4579315" y="5768717"/>
            <a:ext cx="266578" cy="2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06F964-F58A-B6F9-0843-C8B3ED274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870138"/>
            <a:ext cx="11520000" cy="434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15217A-B1BF-43D7-0561-EF3267C2CAF7}"/>
              </a:ext>
            </a:extLst>
          </p:cNvPr>
          <p:cNvSpPr/>
          <p:nvPr/>
        </p:nvSpPr>
        <p:spPr bwMode="white">
          <a:xfrm>
            <a:off x="1387049" y="3395010"/>
            <a:ext cx="228495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BB4845-CABE-164B-66F6-B43701222F68}"/>
              </a:ext>
            </a:extLst>
          </p:cNvPr>
          <p:cNvSpPr/>
          <p:nvPr/>
        </p:nvSpPr>
        <p:spPr bwMode="white">
          <a:xfrm>
            <a:off x="1387049" y="4366847"/>
            <a:ext cx="228495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9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3E7369-D10D-55BF-D3C7-D8670E374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9"/>
          <a:stretch/>
        </p:blipFill>
        <p:spPr>
          <a:xfrm>
            <a:off x="720000" y="1080000"/>
            <a:ext cx="10357731" cy="342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75967E-3837-B8B7-349F-FC1C8F5F1134}"/>
              </a:ext>
            </a:extLst>
          </p:cNvPr>
          <p:cNvSpPr/>
          <p:nvPr/>
        </p:nvSpPr>
        <p:spPr bwMode="white">
          <a:xfrm>
            <a:off x="1024661" y="1203955"/>
            <a:ext cx="257057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4BF7E9-5D78-8CDC-7997-2C39BF00CA64}"/>
              </a:ext>
            </a:extLst>
          </p:cNvPr>
          <p:cNvSpPr/>
          <p:nvPr/>
        </p:nvSpPr>
        <p:spPr bwMode="white">
          <a:xfrm>
            <a:off x="1053223" y="2166996"/>
            <a:ext cx="209454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08DA54-2B09-CB9C-C96A-DBDF6C1B8946}"/>
              </a:ext>
            </a:extLst>
          </p:cNvPr>
          <p:cNvSpPr/>
          <p:nvPr/>
        </p:nvSpPr>
        <p:spPr bwMode="white">
          <a:xfrm>
            <a:off x="1053223" y="3139572"/>
            <a:ext cx="209454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32" y="2202619"/>
            <a:ext cx="7415136" cy="245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EE9661-F12B-F00C-F751-588995190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9"/>
          <a:stretch/>
        </p:blipFill>
        <p:spPr>
          <a:xfrm>
            <a:off x="510138" y="870137"/>
            <a:ext cx="10297770" cy="4278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E04711-7131-B7B0-70EE-BA3B815CEA83}"/>
              </a:ext>
            </a:extLst>
          </p:cNvPr>
          <p:cNvSpPr/>
          <p:nvPr/>
        </p:nvSpPr>
        <p:spPr bwMode="white">
          <a:xfrm>
            <a:off x="1357476" y="2280307"/>
            <a:ext cx="285619" cy="2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4D9728-0571-B938-5AD0-E8C1D2180002}"/>
              </a:ext>
            </a:extLst>
          </p:cNvPr>
          <p:cNvSpPr/>
          <p:nvPr/>
        </p:nvSpPr>
        <p:spPr bwMode="white">
          <a:xfrm>
            <a:off x="1386038" y="2890111"/>
            <a:ext cx="238016" cy="2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FA9175-4788-B813-30E9-740C13523C31}"/>
              </a:ext>
            </a:extLst>
          </p:cNvPr>
          <p:cNvSpPr/>
          <p:nvPr/>
        </p:nvSpPr>
        <p:spPr bwMode="white">
          <a:xfrm>
            <a:off x="1376518" y="3490387"/>
            <a:ext cx="247537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719D6B-1249-1DB5-FC01-368E4DFAB06B}"/>
              </a:ext>
            </a:extLst>
          </p:cNvPr>
          <p:cNvSpPr/>
          <p:nvPr/>
        </p:nvSpPr>
        <p:spPr bwMode="white">
          <a:xfrm>
            <a:off x="1357476" y="4100190"/>
            <a:ext cx="285619" cy="2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A90B23-D985-0C07-1F92-FD1F34310FFD}"/>
              </a:ext>
            </a:extLst>
          </p:cNvPr>
          <p:cNvSpPr/>
          <p:nvPr/>
        </p:nvSpPr>
        <p:spPr bwMode="white">
          <a:xfrm>
            <a:off x="1357476" y="4709994"/>
            <a:ext cx="285619" cy="2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74D42C-6D66-290E-2DA7-9F75CAA2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930098"/>
            <a:ext cx="11520000" cy="3022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608760-41D9-4360-5F6C-290B617EACAD}"/>
              </a:ext>
            </a:extLst>
          </p:cNvPr>
          <p:cNvSpPr/>
          <p:nvPr/>
        </p:nvSpPr>
        <p:spPr bwMode="white">
          <a:xfrm>
            <a:off x="1341067" y="1702477"/>
            <a:ext cx="238016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ED69475-F86D-52AC-C231-E830D04AD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1004813" y="3952867"/>
            <a:ext cx="10252800" cy="260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DB998A-5040-6F3E-BA28-90B6FBEB1F3F}"/>
              </a:ext>
            </a:extLst>
          </p:cNvPr>
          <p:cNvSpPr/>
          <p:nvPr/>
        </p:nvSpPr>
        <p:spPr bwMode="white">
          <a:xfrm>
            <a:off x="1366598" y="4162367"/>
            <a:ext cx="247537" cy="247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7D7AB8-3A2A-928E-D5A6-E113FB7C5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720000" y="1080000"/>
            <a:ext cx="10507633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EF672C-7A4E-0229-185E-47F6478A0178}"/>
              </a:ext>
            </a:extLst>
          </p:cNvPr>
          <p:cNvSpPr/>
          <p:nvPr/>
        </p:nvSpPr>
        <p:spPr bwMode="white">
          <a:xfrm>
            <a:off x="1062743" y="1156190"/>
            <a:ext cx="285619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EF7B13-9249-B017-1E3C-EEF75DF376D9}"/>
              </a:ext>
            </a:extLst>
          </p:cNvPr>
          <p:cNvSpPr/>
          <p:nvPr/>
        </p:nvSpPr>
        <p:spPr bwMode="white">
          <a:xfrm>
            <a:off x="1062743" y="3622857"/>
            <a:ext cx="285619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2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121ED2-7492-B182-BEB0-BC348E9D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7"/>
          <a:stretch/>
        </p:blipFill>
        <p:spPr>
          <a:xfrm>
            <a:off x="643423" y="660197"/>
            <a:ext cx="11065522" cy="290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F3920B-8E34-DB4C-701A-69A3474BE7EF}"/>
              </a:ext>
            </a:extLst>
          </p:cNvPr>
          <p:cNvSpPr/>
          <p:nvPr/>
        </p:nvSpPr>
        <p:spPr bwMode="white">
          <a:xfrm>
            <a:off x="874362" y="988608"/>
            <a:ext cx="594674" cy="39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4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032EFA-3A7D-8CF3-1805-7669A444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840157"/>
            <a:ext cx="11520000" cy="430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265B35-9459-F6BA-933B-E146F30A43E7}"/>
              </a:ext>
            </a:extLst>
          </p:cNvPr>
          <p:cNvSpPr/>
          <p:nvPr/>
        </p:nvSpPr>
        <p:spPr bwMode="white">
          <a:xfrm>
            <a:off x="1117837" y="1498150"/>
            <a:ext cx="266578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9749FA-7C7F-F4C5-CD82-BB077BAAAA0D}"/>
              </a:ext>
            </a:extLst>
          </p:cNvPr>
          <p:cNvSpPr/>
          <p:nvPr/>
        </p:nvSpPr>
        <p:spPr bwMode="white">
          <a:xfrm>
            <a:off x="1146399" y="2051247"/>
            <a:ext cx="218975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5485AC-BB0E-C865-F4C5-089FAF3B6C6D}"/>
              </a:ext>
            </a:extLst>
          </p:cNvPr>
          <p:cNvSpPr/>
          <p:nvPr/>
        </p:nvSpPr>
        <p:spPr bwMode="white">
          <a:xfrm>
            <a:off x="1136878" y="3157439"/>
            <a:ext cx="228495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BE1D90-F099-4276-95E5-2FAFF51AF81B}"/>
              </a:ext>
            </a:extLst>
          </p:cNvPr>
          <p:cNvSpPr/>
          <p:nvPr/>
        </p:nvSpPr>
        <p:spPr bwMode="white">
          <a:xfrm>
            <a:off x="1127358" y="3710535"/>
            <a:ext cx="257057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91BF56-BA0E-97C2-09D2-1A5CBFF1B5BA}"/>
              </a:ext>
            </a:extLst>
          </p:cNvPr>
          <p:cNvSpPr/>
          <p:nvPr/>
        </p:nvSpPr>
        <p:spPr bwMode="white">
          <a:xfrm>
            <a:off x="1136878" y="4263631"/>
            <a:ext cx="228495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1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F4F0A8-D6BD-1E68-7D4B-12DE0587C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1"/>
          <a:stretch/>
        </p:blipFill>
        <p:spPr>
          <a:xfrm>
            <a:off x="720000" y="1080000"/>
            <a:ext cx="8888695" cy="348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D4236E-1CBD-2A4E-6602-F4E04F74C4AB}"/>
              </a:ext>
            </a:extLst>
          </p:cNvPr>
          <p:cNvSpPr/>
          <p:nvPr/>
        </p:nvSpPr>
        <p:spPr bwMode="white">
          <a:xfrm>
            <a:off x="1472132" y="1891464"/>
            <a:ext cx="209454" cy="162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F7483C-77E0-6C4B-7555-96341C108890}"/>
              </a:ext>
            </a:extLst>
          </p:cNvPr>
          <p:cNvSpPr/>
          <p:nvPr/>
        </p:nvSpPr>
        <p:spPr bwMode="white">
          <a:xfrm>
            <a:off x="1472132" y="2445170"/>
            <a:ext cx="209454" cy="162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07A92B-CF5E-99C7-EF1B-A44EA4B690C1}"/>
              </a:ext>
            </a:extLst>
          </p:cNvPr>
          <p:cNvSpPr/>
          <p:nvPr/>
        </p:nvSpPr>
        <p:spPr bwMode="white">
          <a:xfrm>
            <a:off x="1415008" y="2960689"/>
            <a:ext cx="295140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9EACC0-7B2A-5D76-BE4B-E120673560AC}"/>
              </a:ext>
            </a:extLst>
          </p:cNvPr>
          <p:cNvSpPr/>
          <p:nvPr/>
        </p:nvSpPr>
        <p:spPr bwMode="white">
          <a:xfrm>
            <a:off x="1415008" y="3514394"/>
            <a:ext cx="295140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A34D43-4664-2AAF-EE95-A322ADCA221C}"/>
              </a:ext>
            </a:extLst>
          </p:cNvPr>
          <p:cNvSpPr/>
          <p:nvPr/>
        </p:nvSpPr>
        <p:spPr bwMode="white">
          <a:xfrm>
            <a:off x="1472132" y="4115833"/>
            <a:ext cx="209454" cy="162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1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0BD1A1-3215-D099-79A8-33A7E32DE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1"/>
          <a:stretch/>
        </p:blipFill>
        <p:spPr>
          <a:xfrm>
            <a:off x="720000" y="1080000"/>
            <a:ext cx="10102898" cy="383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1ABA2B-903B-C520-9D89-4E93F23B97BD}"/>
              </a:ext>
            </a:extLst>
          </p:cNvPr>
          <p:cNvSpPr/>
          <p:nvPr/>
        </p:nvSpPr>
        <p:spPr bwMode="white">
          <a:xfrm>
            <a:off x="1481652" y="2263123"/>
            <a:ext cx="238016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9014B2-2D09-D787-1159-36424F67D814}"/>
              </a:ext>
            </a:extLst>
          </p:cNvPr>
          <p:cNvSpPr/>
          <p:nvPr/>
        </p:nvSpPr>
        <p:spPr bwMode="white">
          <a:xfrm>
            <a:off x="1481652" y="2816520"/>
            <a:ext cx="238016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5AFF53-FA81-02AF-24DF-FD00FB50360A}"/>
              </a:ext>
            </a:extLst>
          </p:cNvPr>
          <p:cNvSpPr/>
          <p:nvPr/>
        </p:nvSpPr>
        <p:spPr bwMode="white">
          <a:xfrm>
            <a:off x="1472132" y="3369917"/>
            <a:ext cx="257057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6CA06D-1420-4F49-BCAB-119F593BC064}"/>
              </a:ext>
            </a:extLst>
          </p:cNvPr>
          <p:cNvSpPr/>
          <p:nvPr/>
        </p:nvSpPr>
        <p:spPr bwMode="white">
          <a:xfrm>
            <a:off x="1500694" y="3932855"/>
            <a:ext cx="209454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2AB07A-FE0B-153B-E38E-5E4F393A862C}"/>
              </a:ext>
            </a:extLst>
          </p:cNvPr>
          <p:cNvSpPr/>
          <p:nvPr/>
        </p:nvSpPr>
        <p:spPr bwMode="white">
          <a:xfrm>
            <a:off x="1472132" y="4486251"/>
            <a:ext cx="257057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4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2023-07-20T06:50:04Z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