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0" r:id="rId12"/>
    <p:sldId id="269" r:id="rId13"/>
    <p:sldId id="267" r:id="rId14"/>
    <p:sldId id="266" r:id="rId15"/>
    <p:sldId id="265" r:id="rId16"/>
    <p:sldId id="264" r:id="rId17"/>
    <p:sldId id="263" r:id="rId18"/>
    <p:sldId id="261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080D1B-609A-810A-7A85-464929B52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>
          <a:xfrm>
            <a:off x="660040" y="930099"/>
            <a:ext cx="9698164" cy="157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27D0F6-CF12-5880-F6C9-8BD6FC53F273}"/>
              </a:ext>
            </a:extLst>
          </p:cNvPr>
          <p:cNvSpPr/>
          <p:nvPr/>
        </p:nvSpPr>
        <p:spPr bwMode="white">
          <a:xfrm>
            <a:off x="1402651" y="1635066"/>
            <a:ext cx="257057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9A86D22-0054-E058-2D4F-AB30CA205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2"/>
          <a:stretch/>
        </p:blipFill>
        <p:spPr>
          <a:xfrm>
            <a:off x="1139725" y="2501986"/>
            <a:ext cx="9967987" cy="3285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3E2486-27E3-70CF-8F8A-793A6DA0F6AA}"/>
              </a:ext>
            </a:extLst>
          </p:cNvPr>
          <p:cNvSpPr/>
          <p:nvPr/>
        </p:nvSpPr>
        <p:spPr bwMode="white">
          <a:xfrm>
            <a:off x="1501510" y="2797189"/>
            <a:ext cx="228495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2A5092-2150-E16B-E2A5-B5BE55801D7D}"/>
              </a:ext>
            </a:extLst>
          </p:cNvPr>
          <p:cNvSpPr/>
          <p:nvPr/>
        </p:nvSpPr>
        <p:spPr bwMode="white">
          <a:xfrm>
            <a:off x="1482468" y="3844687"/>
            <a:ext cx="247537" cy="23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B145C4-2330-643B-E47B-399C3BCF68CA}"/>
              </a:ext>
            </a:extLst>
          </p:cNvPr>
          <p:cNvSpPr/>
          <p:nvPr/>
        </p:nvSpPr>
        <p:spPr bwMode="white">
          <a:xfrm>
            <a:off x="1501510" y="4911230"/>
            <a:ext cx="228495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6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C98374-320D-4911-F548-3218C4203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/>
          <a:stretch/>
        </p:blipFill>
        <p:spPr>
          <a:xfrm>
            <a:off x="720000" y="1080000"/>
            <a:ext cx="10717495" cy="213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9DCA61-EE23-D47A-C2F4-DCA56FFEDA2D}"/>
              </a:ext>
            </a:extLst>
          </p:cNvPr>
          <p:cNvSpPr/>
          <p:nvPr/>
        </p:nvSpPr>
        <p:spPr bwMode="white">
          <a:xfrm>
            <a:off x="1062743" y="1251428"/>
            <a:ext cx="24753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4345A5-2931-F8A9-B62E-85772DE65767}"/>
              </a:ext>
            </a:extLst>
          </p:cNvPr>
          <p:cNvSpPr/>
          <p:nvPr/>
        </p:nvSpPr>
        <p:spPr bwMode="white">
          <a:xfrm>
            <a:off x="1062743" y="2318095"/>
            <a:ext cx="24753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8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04FCE9-C025-30B4-1E76-1C6A0CCC0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4"/>
          <a:stretch/>
        </p:blipFill>
        <p:spPr>
          <a:xfrm>
            <a:off x="625327" y="475018"/>
            <a:ext cx="9773115" cy="3735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8349F1-4854-E901-447C-549AB2F5AD03}"/>
              </a:ext>
            </a:extLst>
          </p:cNvPr>
          <p:cNvSpPr/>
          <p:nvPr/>
        </p:nvSpPr>
        <p:spPr bwMode="white">
          <a:xfrm>
            <a:off x="1472665" y="1170697"/>
            <a:ext cx="209454" cy="23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5B2E9C-A304-2FF5-AE7D-DC5955F1410B}"/>
              </a:ext>
            </a:extLst>
          </p:cNvPr>
          <p:cNvSpPr/>
          <p:nvPr/>
        </p:nvSpPr>
        <p:spPr bwMode="white">
          <a:xfrm>
            <a:off x="1472665" y="2228511"/>
            <a:ext cx="209454" cy="23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5B4333-476D-D926-AA9D-0E6267F9E1BD}"/>
              </a:ext>
            </a:extLst>
          </p:cNvPr>
          <p:cNvSpPr/>
          <p:nvPr/>
        </p:nvSpPr>
        <p:spPr bwMode="white">
          <a:xfrm>
            <a:off x="1472665" y="3286325"/>
            <a:ext cx="209454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7F9768-FA5A-A01B-D46A-82A65E6E9CF8}"/>
              </a:ext>
            </a:extLst>
          </p:cNvPr>
          <p:cNvSpPr/>
          <p:nvPr/>
        </p:nvSpPr>
        <p:spPr bwMode="white">
          <a:xfrm>
            <a:off x="1472665" y="3819997"/>
            <a:ext cx="218975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E104C7A-CB4E-45A4-5C76-925FD9BEE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6"/>
          <a:stretch/>
        </p:blipFill>
        <p:spPr>
          <a:xfrm>
            <a:off x="1097442" y="4210721"/>
            <a:ext cx="9808394" cy="2170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C3BF77-B386-C305-45FA-B1FBB9E4E355}"/>
              </a:ext>
            </a:extLst>
          </p:cNvPr>
          <p:cNvSpPr/>
          <p:nvPr/>
        </p:nvSpPr>
        <p:spPr bwMode="white">
          <a:xfrm>
            <a:off x="1361999" y="4206152"/>
            <a:ext cx="418310" cy="4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9ECD54-88F9-6A89-49DA-0B4884D2BF41}"/>
              </a:ext>
            </a:extLst>
          </p:cNvPr>
          <p:cNvSpPr/>
          <p:nvPr/>
        </p:nvSpPr>
        <p:spPr bwMode="white">
          <a:xfrm>
            <a:off x="1357203" y="4796278"/>
            <a:ext cx="423105" cy="363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5F1AED1-07FE-A254-68B3-BA40AC629158}"/>
              </a:ext>
            </a:extLst>
          </p:cNvPr>
          <p:cNvSpPr/>
          <p:nvPr/>
        </p:nvSpPr>
        <p:spPr bwMode="white">
          <a:xfrm>
            <a:off x="1294715" y="5425519"/>
            <a:ext cx="445196" cy="31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EB7194-4662-B52E-A0DA-785B566B3945}"/>
              </a:ext>
            </a:extLst>
          </p:cNvPr>
          <p:cNvSpPr/>
          <p:nvPr/>
        </p:nvSpPr>
        <p:spPr bwMode="white">
          <a:xfrm>
            <a:off x="1412655" y="5926095"/>
            <a:ext cx="329474" cy="341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339518-4A35-16E6-A71C-F3B492E3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6" y="840157"/>
            <a:ext cx="11520000" cy="3218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BA45FF-7E38-60C8-B426-C0A4D74D8FEA}"/>
              </a:ext>
            </a:extLst>
          </p:cNvPr>
          <p:cNvSpPr/>
          <p:nvPr/>
        </p:nvSpPr>
        <p:spPr bwMode="white">
          <a:xfrm>
            <a:off x="1162604" y="1525853"/>
            <a:ext cx="228495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33E4F7-F4F6-543D-9BDD-64D1A2A68F2A}"/>
              </a:ext>
            </a:extLst>
          </p:cNvPr>
          <p:cNvSpPr/>
          <p:nvPr/>
        </p:nvSpPr>
        <p:spPr bwMode="white">
          <a:xfrm>
            <a:off x="1143563" y="2040125"/>
            <a:ext cx="247537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2BD209-2E8D-E11C-792A-5BA4B0C82F7A}"/>
              </a:ext>
            </a:extLst>
          </p:cNvPr>
          <p:cNvSpPr/>
          <p:nvPr/>
        </p:nvSpPr>
        <p:spPr bwMode="white">
          <a:xfrm>
            <a:off x="1143563" y="2582968"/>
            <a:ext cx="257057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182624-6C0F-44E5-2ADB-99251166BF1C}"/>
              </a:ext>
            </a:extLst>
          </p:cNvPr>
          <p:cNvSpPr/>
          <p:nvPr/>
        </p:nvSpPr>
        <p:spPr bwMode="white">
          <a:xfrm>
            <a:off x="1162604" y="3106764"/>
            <a:ext cx="218975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EEDE56-29B0-F908-B720-141934CEBAC8}"/>
              </a:ext>
            </a:extLst>
          </p:cNvPr>
          <p:cNvSpPr/>
          <p:nvPr/>
        </p:nvSpPr>
        <p:spPr bwMode="white">
          <a:xfrm>
            <a:off x="1124522" y="3640083"/>
            <a:ext cx="285619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561F3F-5AE1-83E5-7E88-9951D002A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9"/>
          <a:stretch/>
        </p:blipFill>
        <p:spPr>
          <a:xfrm>
            <a:off x="705010" y="930098"/>
            <a:ext cx="9083567" cy="4219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F8EF02-91C1-3253-4256-A74D0FEF6A1E}"/>
              </a:ext>
            </a:extLst>
          </p:cNvPr>
          <p:cNvSpPr/>
          <p:nvPr/>
        </p:nvSpPr>
        <p:spPr bwMode="white">
          <a:xfrm>
            <a:off x="1790365" y="2263498"/>
            <a:ext cx="2837157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2888D7-3857-2242-077D-3D7005E66429}"/>
              </a:ext>
            </a:extLst>
          </p:cNvPr>
          <p:cNvSpPr/>
          <p:nvPr/>
        </p:nvSpPr>
        <p:spPr bwMode="white">
          <a:xfrm>
            <a:off x="1790365" y="3482606"/>
            <a:ext cx="4655603" cy="29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EE98BA-BE29-E44D-7118-1713B23264A3}"/>
              </a:ext>
            </a:extLst>
          </p:cNvPr>
          <p:cNvSpPr/>
          <p:nvPr/>
        </p:nvSpPr>
        <p:spPr bwMode="white">
          <a:xfrm>
            <a:off x="1799886" y="4692191"/>
            <a:ext cx="4436628" cy="31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ED5683-0CC0-5584-3B52-88035AE17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0"/>
          <a:stretch/>
        </p:blipFill>
        <p:spPr>
          <a:xfrm>
            <a:off x="929862" y="1006791"/>
            <a:ext cx="7464630" cy="2634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E15909-B2D1-D811-CA21-8F97A86FB1FC}"/>
              </a:ext>
            </a:extLst>
          </p:cNvPr>
          <p:cNvSpPr/>
          <p:nvPr/>
        </p:nvSpPr>
        <p:spPr bwMode="white">
          <a:xfrm>
            <a:off x="1229193" y="1678898"/>
            <a:ext cx="5156240" cy="535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45849F-6A5E-2D01-01C5-28DB257769B0}"/>
              </a:ext>
            </a:extLst>
          </p:cNvPr>
          <p:cNvSpPr/>
          <p:nvPr/>
        </p:nvSpPr>
        <p:spPr bwMode="white">
          <a:xfrm>
            <a:off x="1520051" y="3117954"/>
            <a:ext cx="4558968" cy="320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5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836E4-C08E-BE42-5D99-4F057F232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945089"/>
            <a:ext cx="11520000" cy="378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04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2F54F-45AB-3053-0F7E-583F0A363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/>
          <a:stretch/>
        </p:blipFill>
        <p:spPr>
          <a:xfrm>
            <a:off x="672000" y="720236"/>
            <a:ext cx="9746164" cy="33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90B882-0EC4-FAD8-AEDF-865C13F6DD2C}"/>
              </a:ext>
            </a:extLst>
          </p:cNvPr>
          <p:cNvSpPr/>
          <p:nvPr/>
        </p:nvSpPr>
        <p:spPr bwMode="white">
          <a:xfrm>
            <a:off x="967140" y="920733"/>
            <a:ext cx="266578" cy="21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C96F15-A1C1-83C6-11CF-98A2F8CD108D}"/>
              </a:ext>
            </a:extLst>
          </p:cNvPr>
          <p:cNvSpPr/>
          <p:nvPr/>
        </p:nvSpPr>
        <p:spPr bwMode="white">
          <a:xfrm>
            <a:off x="986181" y="2028244"/>
            <a:ext cx="228495" cy="21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6324A-E52D-7C3F-1EF9-324369F3380F}"/>
              </a:ext>
            </a:extLst>
          </p:cNvPr>
          <p:cNvSpPr/>
          <p:nvPr/>
        </p:nvSpPr>
        <p:spPr bwMode="white">
          <a:xfrm>
            <a:off x="995702" y="3135754"/>
            <a:ext cx="218975" cy="21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A514595-237C-4601-A7C8-595C75B22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2"/>
          <a:stretch/>
        </p:blipFill>
        <p:spPr>
          <a:xfrm>
            <a:off x="672000" y="4080957"/>
            <a:ext cx="10420721" cy="226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BB38AF-B935-7F9E-9E8B-DA5BE8D0EDFD}"/>
              </a:ext>
            </a:extLst>
          </p:cNvPr>
          <p:cNvSpPr/>
          <p:nvPr/>
        </p:nvSpPr>
        <p:spPr bwMode="white">
          <a:xfrm>
            <a:off x="986181" y="4243116"/>
            <a:ext cx="228495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3E0CBF-C52C-C0C2-9437-AED29BD1EA7A}"/>
              </a:ext>
            </a:extLst>
          </p:cNvPr>
          <p:cNvSpPr/>
          <p:nvPr/>
        </p:nvSpPr>
        <p:spPr bwMode="white">
          <a:xfrm>
            <a:off x="995702" y="5349615"/>
            <a:ext cx="218975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44015-A741-8BF8-E3AA-BD1E0A74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840157"/>
            <a:ext cx="11520000" cy="162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1A2DDA1-94C2-7092-F6A3-85B4356713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/>
        </p:blipFill>
        <p:spPr>
          <a:xfrm>
            <a:off x="672000" y="2464217"/>
            <a:ext cx="10750505" cy="331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D22C07-2F96-1339-ECD1-E9CC2E2A42EB}"/>
              </a:ext>
            </a:extLst>
          </p:cNvPr>
          <p:cNvSpPr/>
          <p:nvPr/>
        </p:nvSpPr>
        <p:spPr bwMode="white">
          <a:xfrm>
            <a:off x="5413289" y="3161205"/>
            <a:ext cx="5836166" cy="26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110D26-9044-7261-43D4-F1B5AD377A44}"/>
              </a:ext>
            </a:extLst>
          </p:cNvPr>
          <p:cNvSpPr/>
          <p:nvPr/>
        </p:nvSpPr>
        <p:spPr bwMode="white">
          <a:xfrm>
            <a:off x="633917" y="3714977"/>
            <a:ext cx="10615538" cy="26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509EA9-926F-4BE2-5236-461BF2DAF654}"/>
              </a:ext>
            </a:extLst>
          </p:cNvPr>
          <p:cNvSpPr/>
          <p:nvPr/>
        </p:nvSpPr>
        <p:spPr bwMode="white">
          <a:xfrm>
            <a:off x="633917" y="4268749"/>
            <a:ext cx="10596495" cy="2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D370963-B0C3-7BB7-FB25-5919E8D6B93A}"/>
              </a:ext>
            </a:extLst>
          </p:cNvPr>
          <p:cNvSpPr/>
          <p:nvPr/>
        </p:nvSpPr>
        <p:spPr bwMode="white">
          <a:xfrm>
            <a:off x="633917" y="4822520"/>
            <a:ext cx="10615538" cy="26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E21560-009E-1089-D88C-6379E50E2961}"/>
              </a:ext>
            </a:extLst>
          </p:cNvPr>
          <p:cNvSpPr/>
          <p:nvPr/>
        </p:nvSpPr>
        <p:spPr bwMode="white">
          <a:xfrm>
            <a:off x="633917" y="5376292"/>
            <a:ext cx="9006545" cy="26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5" y="2347761"/>
            <a:ext cx="6725589" cy="216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709794-92F0-8C80-7A23-87513CF3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7" y="342752"/>
            <a:ext cx="10520656" cy="282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00D918-75D8-D5BF-CB06-2C52BCE15BAB}"/>
              </a:ext>
            </a:extLst>
          </p:cNvPr>
          <p:cNvSpPr/>
          <p:nvPr/>
        </p:nvSpPr>
        <p:spPr bwMode="white">
          <a:xfrm>
            <a:off x="1270998" y="1597128"/>
            <a:ext cx="531446" cy="47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A8E6F4B-9579-3D99-0722-AFE2CDBB3A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5" y="3170596"/>
            <a:ext cx="10520656" cy="3506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1C1623-4273-B3ED-AA0E-73052095851A}"/>
              </a:ext>
            </a:extLst>
          </p:cNvPr>
          <p:cNvSpPr/>
          <p:nvPr/>
        </p:nvSpPr>
        <p:spPr bwMode="white">
          <a:xfrm>
            <a:off x="1533555" y="3331487"/>
            <a:ext cx="400416" cy="338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EC1C7E-3050-BA12-7631-A28896C30665}"/>
              </a:ext>
            </a:extLst>
          </p:cNvPr>
          <p:cNvSpPr/>
          <p:nvPr/>
        </p:nvSpPr>
        <p:spPr bwMode="white">
          <a:xfrm>
            <a:off x="1562481" y="5095139"/>
            <a:ext cx="479925" cy="513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DC792-762E-F646-5BEC-141A0BC3D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5"/>
          <a:stretch/>
        </p:blipFill>
        <p:spPr>
          <a:xfrm>
            <a:off x="720000" y="1080000"/>
            <a:ext cx="9743134" cy="383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D74A1B-2D23-FE0D-B59F-4E28267F440C}"/>
              </a:ext>
            </a:extLst>
          </p:cNvPr>
          <p:cNvSpPr/>
          <p:nvPr/>
        </p:nvSpPr>
        <p:spPr bwMode="white">
          <a:xfrm>
            <a:off x="1062743" y="1299141"/>
            <a:ext cx="285619" cy="23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40937F-CB6B-C737-35C5-10348D41AABD}"/>
              </a:ext>
            </a:extLst>
          </p:cNvPr>
          <p:cNvSpPr/>
          <p:nvPr/>
        </p:nvSpPr>
        <p:spPr bwMode="white">
          <a:xfrm>
            <a:off x="1091305" y="3204722"/>
            <a:ext cx="238016" cy="23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2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D936D0-C96C-F729-73B8-FCF03650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825167"/>
            <a:ext cx="11520000" cy="3815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C84D4-D784-839F-EAE3-874001DFFB2E}"/>
              </a:ext>
            </a:extLst>
          </p:cNvPr>
          <p:cNvSpPr/>
          <p:nvPr/>
        </p:nvSpPr>
        <p:spPr bwMode="white">
          <a:xfrm>
            <a:off x="1301567" y="1635969"/>
            <a:ext cx="238016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C48B54-3883-868A-D85C-3DA5944471D1}"/>
              </a:ext>
            </a:extLst>
          </p:cNvPr>
          <p:cNvSpPr/>
          <p:nvPr/>
        </p:nvSpPr>
        <p:spPr bwMode="white">
          <a:xfrm>
            <a:off x="1273005" y="2284611"/>
            <a:ext cx="285619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B8234A-7848-CFCE-47D6-69D8E086DF00}"/>
              </a:ext>
            </a:extLst>
          </p:cNvPr>
          <p:cNvSpPr/>
          <p:nvPr/>
        </p:nvSpPr>
        <p:spPr bwMode="white">
          <a:xfrm>
            <a:off x="1292046" y="2923714"/>
            <a:ext cx="247537" cy="24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B91928-5274-CC5B-BDCA-8AEB586C0783}"/>
              </a:ext>
            </a:extLst>
          </p:cNvPr>
          <p:cNvSpPr/>
          <p:nvPr/>
        </p:nvSpPr>
        <p:spPr bwMode="white">
          <a:xfrm>
            <a:off x="1301567" y="3581895"/>
            <a:ext cx="238016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95D4F1-5605-AB08-5E0E-C9FCC9171A8E}"/>
              </a:ext>
            </a:extLst>
          </p:cNvPr>
          <p:cNvSpPr/>
          <p:nvPr/>
        </p:nvSpPr>
        <p:spPr bwMode="white">
          <a:xfrm>
            <a:off x="1292046" y="4220998"/>
            <a:ext cx="247537" cy="24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0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E50126-124E-2131-733D-ABB402C1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00118"/>
            <a:ext cx="11520000" cy="335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75DF22-F3DB-173E-E5E6-99BAA0382F96}"/>
              </a:ext>
            </a:extLst>
          </p:cNvPr>
          <p:cNvSpPr/>
          <p:nvPr/>
        </p:nvSpPr>
        <p:spPr bwMode="white">
          <a:xfrm>
            <a:off x="1121888" y="1596750"/>
            <a:ext cx="209454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C3FEA7-D92E-6F13-195E-6D752BDF5DD7}"/>
              </a:ext>
            </a:extLst>
          </p:cNvPr>
          <p:cNvSpPr/>
          <p:nvPr/>
        </p:nvSpPr>
        <p:spPr bwMode="white">
          <a:xfrm>
            <a:off x="1093326" y="2159781"/>
            <a:ext cx="257057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E01E91-F6E4-86D7-B2AF-0CD16727EA59}"/>
              </a:ext>
            </a:extLst>
          </p:cNvPr>
          <p:cNvSpPr/>
          <p:nvPr/>
        </p:nvSpPr>
        <p:spPr bwMode="white">
          <a:xfrm>
            <a:off x="1093326" y="2722812"/>
            <a:ext cx="257057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DA8CA3-5A9F-537D-36AA-B72A817123D8}"/>
              </a:ext>
            </a:extLst>
          </p:cNvPr>
          <p:cNvSpPr/>
          <p:nvPr/>
        </p:nvSpPr>
        <p:spPr bwMode="white">
          <a:xfrm>
            <a:off x="1093326" y="3285844"/>
            <a:ext cx="257057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FFFAA8-F13C-66A8-F154-777A68D6925C}"/>
              </a:ext>
            </a:extLst>
          </p:cNvPr>
          <p:cNvSpPr/>
          <p:nvPr/>
        </p:nvSpPr>
        <p:spPr bwMode="white">
          <a:xfrm>
            <a:off x="1102847" y="3848875"/>
            <a:ext cx="228495" cy="21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95870C-211C-BCAD-E42E-33280374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/>
        </p:blipFill>
        <p:spPr>
          <a:xfrm>
            <a:off x="720000" y="1080000"/>
            <a:ext cx="9623213" cy="382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75BB37-8915-903F-2281-E9213AEA14A2}"/>
              </a:ext>
            </a:extLst>
          </p:cNvPr>
          <p:cNvSpPr/>
          <p:nvPr/>
        </p:nvSpPr>
        <p:spPr bwMode="white">
          <a:xfrm>
            <a:off x="1481652" y="1871544"/>
            <a:ext cx="190413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2FBB7C-FB33-5ECB-5D0B-ED7881DB4C56}"/>
              </a:ext>
            </a:extLst>
          </p:cNvPr>
          <p:cNvSpPr/>
          <p:nvPr/>
        </p:nvSpPr>
        <p:spPr bwMode="white">
          <a:xfrm>
            <a:off x="1453090" y="2510502"/>
            <a:ext cx="22849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0A075B-BA44-9718-70E6-E2BD6404AE47}"/>
              </a:ext>
            </a:extLst>
          </p:cNvPr>
          <p:cNvSpPr/>
          <p:nvPr/>
        </p:nvSpPr>
        <p:spPr bwMode="white">
          <a:xfrm>
            <a:off x="1481652" y="3139923"/>
            <a:ext cx="190413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CEF73D-8D84-94F4-6B02-139B6A3777E0}"/>
              </a:ext>
            </a:extLst>
          </p:cNvPr>
          <p:cNvSpPr/>
          <p:nvPr/>
        </p:nvSpPr>
        <p:spPr bwMode="white">
          <a:xfrm>
            <a:off x="1453090" y="3778880"/>
            <a:ext cx="22849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38B312-F824-77AA-7102-140AEF529264}"/>
              </a:ext>
            </a:extLst>
          </p:cNvPr>
          <p:cNvSpPr/>
          <p:nvPr/>
        </p:nvSpPr>
        <p:spPr bwMode="white">
          <a:xfrm>
            <a:off x="1453090" y="4417838"/>
            <a:ext cx="22849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ECBDD-B29D-8062-48CA-7BE3B933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5"/>
          <a:stretch/>
        </p:blipFill>
        <p:spPr>
          <a:xfrm>
            <a:off x="720000" y="1080000"/>
            <a:ext cx="9608223" cy="4328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0E06BC-4C8C-3397-ED3D-A8317C664A81}"/>
              </a:ext>
            </a:extLst>
          </p:cNvPr>
          <p:cNvSpPr/>
          <p:nvPr/>
        </p:nvSpPr>
        <p:spPr bwMode="white">
          <a:xfrm>
            <a:off x="1472132" y="2490914"/>
            <a:ext cx="228495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4260FB-9D12-DB87-87C2-F30AB4640EE5}"/>
              </a:ext>
            </a:extLst>
          </p:cNvPr>
          <p:cNvSpPr/>
          <p:nvPr/>
        </p:nvSpPr>
        <p:spPr bwMode="white">
          <a:xfrm>
            <a:off x="1472132" y="3120105"/>
            <a:ext cx="228495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275E16-0513-ECE1-6965-EACCD7F6100E}"/>
              </a:ext>
            </a:extLst>
          </p:cNvPr>
          <p:cNvSpPr/>
          <p:nvPr/>
        </p:nvSpPr>
        <p:spPr bwMode="white">
          <a:xfrm>
            <a:off x="1481652" y="3768363"/>
            <a:ext cx="21897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91662F-CAF2-D8E4-0128-7F245374F369}"/>
              </a:ext>
            </a:extLst>
          </p:cNvPr>
          <p:cNvSpPr/>
          <p:nvPr/>
        </p:nvSpPr>
        <p:spPr bwMode="white">
          <a:xfrm>
            <a:off x="1453090" y="4397555"/>
            <a:ext cx="257057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6010C6-726F-7271-EAAB-EF11C124D5BD}"/>
              </a:ext>
            </a:extLst>
          </p:cNvPr>
          <p:cNvSpPr/>
          <p:nvPr/>
        </p:nvSpPr>
        <p:spPr bwMode="white">
          <a:xfrm>
            <a:off x="1472132" y="5036279"/>
            <a:ext cx="22849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A897C-7C45-88E0-6CAB-9DECD1C646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885128"/>
            <a:ext cx="11520000" cy="374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60E6FB-5263-4840-0E22-69F22EAE1396}"/>
              </a:ext>
            </a:extLst>
          </p:cNvPr>
          <p:cNvSpPr/>
          <p:nvPr/>
        </p:nvSpPr>
        <p:spPr bwMode="white">
          <a:xfrm>
            <a:off x="5577558" y="2934844"/>
            <a:ext cx="580760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182EEA-BB44-BFFD-2ED7-8F4C643C8016}"/>
              </a:ext>
            </a:extLst>
          </p:cNvPr>
          <p:cNvSpPr/>
          <p:nvPr/>
        </p:nvSpPr>
        <p:spPr bwMode="white">
          <a:xfrm>
            <a:off x="9966583" y="2934844"/>
            <a:ext cx="1009191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3B26E5-F13E-F8F1-57FC-0175335DA393}"/>
              </a:ext>
            </a:extLst>
          </p:cNvPr>
          <p:cNvSpPr/>
          <p:nvPr/>
        </p:nvSpPr>
        <p:spPr bwMode="white">
          <a:xfrm>
            <a:off x="3473492" y="3573593"/>
            <a:ext cx="685487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64C695-175F-20C1-D530-9E0A66A3125E}"/>
              </a:ext>
            </a:extLst>
          </p:cNvPr>
          <p:cNvSpPr/>
          <p:nvPr/>
        </p:nvSpPr>
        <p:spPr bwMode="white">
          <a:xfrm>
            <a:off x="9690483" y="3573593"/>
            <a:ext cx="942545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9712D5-DF37-2FBB-E5C1-6472B9ABC1BE}"/>
              </a:ext>
            </a:extLst>
          </p:cNvPr>
          <p:cNvSpPr/>
          <p:nvPr/>
        </p:nvSpPr>
        <p:spPr bwMode="white">
          <a:xfrm>
            <a:off x="5120566" y="4202809"/>
            <a:ext cx="971107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2023-07-20T14:05:39Z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