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9" r:id="rId4"/>
    <p:sldId id="276" r:id="rId5"/>
    <p:sldId id="274" r:id="rId6"/>
    <p:sldId id="272" r:id="rId7"/>
    <p:sldId id="271" r:id="rId8"/>
    <p:sldId id="270" r:id="rId9"/>
    <p:sldId id="269" r:id="rId10"/>
    <p:sldId id="268" r:id="rId11"/>
    <p:sldId id="267" r:id="rId12"/>
    <p:sldId id="265" r:id="rId13"/>
    <p:sldId id="263" r:id="rId14"/>
    <p:sldId id="261" r:id="rId15"/>
    <p:sldId id="260" r:id="rId16"/>
    <p:sldId id="258" r:id="rId17"/>
  </p:sldIdLst>
  <p:sldSz cx="12192000" cy="6858000"/>
  <p:notesSz cx="6858000" cy="9144000"/>
  <p:custDataLst>
    <p:tags r:id="rId1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43" d="100"/>
          <a:sy n="43" d="100"/>
        </p:scale>
        <p:origin x="76" y="5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635" cy="68586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19AAA953-8462-51D2-E3FC-FD882C33291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479"/>
          <a:stretch/>
        </p:blipFill>
        <p:spPr>
          <a:xfrm>
            <a:off x="720000" y="1080000"/>
            <a:ext cx="10312761" cy="373266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90790336-2585-F380-3939-655448476B1B}"/>
              </a:ext>
            </a:extLst>
          </p:cNvPr>
          <p:cNvSpPr/>
          <p:nvPr/>
        </p:nvSpPr>
        <p:spPr bwMode="white">
          <a:xfrm>
            <a:off x="1053223" y="1289486"/>
            <a:ext cx="228495" cy="2285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B6363748-A21F-EA54-E3DD-C9742237B58B}"/>
              </a:ext>
            </a:extLst>
          </p:cNvPr>
          <p:cNvSpPr/>
          <p:nvPr/>
        </p:nvSpPr>
        <p:spPr bwMode="white">
          <a:xfrm>
            <a:off x="1034181" y="2527358"/>
            <a:ext cx="266578" cy="2285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590F3EF8-C95B-CA0F-2633-92BBB3ADFE40}"/>
              </a:ext>
            </a:extLst>
          </p:cNvPr>
          <p:cNvSpPr/>
          <p:nvPr/>
        </p:nvSpPr>
        <p:spPr bwMode="white">
          <a:xfrm>
            <a:off x="1062743" y="3765230"/>
            <a:ext cx="218975" cy="21900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15145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6AFCC97D-5098-32D6-CC95-95082D10300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000" y="810177"/>
            <a:ext cx="11520000" cy="242645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5" name="img_16777215">
            <a:extLst>
              <a:ext uri="{FF2B5EF4-FFF2-40B4-BE49-F238E27FC236}">
                <a16:creationId xmlns:a16="http://schemas.microsoft.com/office/drawing/2014/main" id="{6851922D-E818-0831-A7C4-F0BF0B4DA99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951"/>
          <a:stretch/>
        </p:blipFill>
        <p:spPr>
          <a:xfrm>
            <a:off x="1151685" y="3236633"/>
            <a:ext cx="10027948" cy="308409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B4B506FC-2262-578C-D777-B6276051960D}"/>
              </a:ext>
            </a:extLst>
          </p:cNvPr>
          <p:cNvSpPr/>
          <p:nvPr/>
        </p:nvSpPr>
        <p:spPr bwMode="white">
          <a:xfrm>
            <a:off x="5407420" y="3446695"/>
            <a:ext cx="361785" cy="1718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A39DA226-F0C4-5EFD-5E61-0FF5FC10010D}"/>
              </a:ext>
            </a:extLst>
          </p:cNvPr>
          <p:cNvSpPr/>
          <p:nvPr/>
        </p:nvSpPr>
        <p:spPr bwMode="white">
          <a:xfrm>
            <a:off x="6426131" y="3379857"/>
            <a:ext cx="599801" cy="23870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9B1CC42F-4F57-0C3F-3915-305794E81EED}"/>
              </a:ext>
            </a:extLst>
          </p:cNvPr>
          <p:cNvSpPr/>
          <p:nvPr/>
        </p:nvSpPr>
        <p:spPr bwMode="white">
          <a:xfrm>
            <a:off x="4959949" y="4029140"/>
            <a:ext cx="580760" cy="20051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1524B1F7-1090-0FDA-EDBF-BD7527FCEA47}"/>
              </a:ext>
            </a:extLst>
          </p:cNvPr>
          <p:cNvSpPr/>
          <p:nvPr/>
        </p:nvSpPr>
        <p:spPr bwMode="white">
          <a:xfrm>
            <a:off x="6207156" y="4000495"/>
            <a:ext cx="485553" cy="22915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A18E4724-9740-4B4D-12E8-9EEF48FA2A74}"/>
              </a:ext>
            </a:extLst>
          </p:cNvPr>
          <p:cNvSpPr/>
          <p:nvPr/>
        </p:nvSpPr>
        <p:spPr bwMode="white">
          <a:xfrm>
            <a:off x="5150362" y="4621133"/>
            <a:ext cx="371305" cy="26735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E7FDDED4-8B3F-8AD9-EC8C-47D3F6088E3F}"/>
              </a:ext>
            </a:extLst>
          </p:cNvPr>
          <p:cNvSpPr/>
          <p:nvPr/>
        </p:nvSpPr>
        <p:spPr bwMode="white">
          <a:xfrm>
            <a:off x="6169073" y="4382426"/>
            <a:ext cx="637884" cy="4678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52ACC9E6-98BB-0D3A-E057-AB1F7C9D93A6}"/>
              </a:ext>
            </a:extLst>
          </p:cNvPr>
          <p:cNvSpPr/>
          <p:nvPr/>
        </p:nvSpPr>
        <p:spPr bwMode="white">
          <a:xfrm>
            <a:off x="3122461" y="5260868"/>
            <a:ext cx="637884" cy="25780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6410631F-1C06-63F1-32F2-00AD27941E67}"/>
              </a:ext>
            </a:extLst>
          </p:cNvPr>
          <p:cNvSpPr/>
          <p:nvPr/>
        </p:nvSpPr>
        <p:spPr bwMode="white">
          <a:xfrm>
            <a:off x="4959949" y="5241771"/>
            <a:ext cx="628363" cy="2196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22C61A97-6477-5F0B-806E-030E4D1996F4}"/>
              </a:ext>
            </a:extLst>
          </p:cNvPr>
          <p:cNvSpPr/>
          <p:nvPr/>
        </p:nvSpPr>
        <p:spPr bwMode="white">
          <a:xfrm>
            <a:off x="8235056" y="5852861"/>
            <a:ext cx="380826" cy="2769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E4AE72D2-7B00-14F5-9A7F-E636646314D7}"/>
              </a:ext>
            </a:extLst>
          </p:cNvPr>
          <p:cNvSpPr/>
          <p:nvPr/>
        </p:nvSpPr>
        <p:spPr bwMode="white">
          <a:xfrm>
            <a:off x="9272808" y="5852861"/>
            <a:ext cx="733090" cy="28644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6648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0CC6E16C-8E5D-4600-670A-AEEB840EFA84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226" y="290890"/>
            <a:ext cx="11520000" cy="428598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EB12938C-FD45-AA71-1327-BF6A8D1636E8}"/>
              </a:ext>
            </a:extLst>
          </p:cNvPr>
          <p:cNvSpPr/>
          <p:nvPr/>
        </p:nvSpPr>
        <p:spPr bwMode="white">
          <a:xfrm>
            <a:off x="1422498" y="1671929"/>
            <a:ext cx="3037090" cy="27620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4403E33A-5A86-704A-096F-FCE98D58C027}"/>
              </a:ext>
            </a:extLst>
          </p:cNvPr>
          <p:cNvSpPr/>
          <p:nvPr/>
        </p:nvSpPr>
        <p:spPr bwMode="white">
          <a:xfrm>
            <a:off x="1412978" y="2900578"/>
            <a:ext cx="5702876" cy="28573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C369B7D3-D4AE-4244-B829-81306553E427}"/>
              </a:ext>
            </a:extLst>
          </p:cNvPr>
          <p:cNvSpPr/>
          <p:nvPr/>
        </p:nvSpPr>
        <p:spPr bwMode="white">
          <a:xfrm>
            <a:off x="1412978" y="4138751"/>
            <a:ext cx="5264925" cy="27620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img_16777215">
            <a:extLst>
              <a:ext uri="{FF2B5EF4-FFF2-40B4-BE49-F238E27FC236}">
                <a16:creationId xmlns:a16="http://schemas.microsoft.com/office/drawing/2014/main" id="{673852AD-DB6F-79DD-DE23-788019AB981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547"/>
          <a:stretch/>
        </p:blipFill>
        <p:spPr>
          <a:xfrm>
            <a:off x="794950" y="4576874"/>
            <a:ext cx="9383371" cy="219118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33CCB050-9FC4-777D-0BFD-1D206E52BD8D}"/>
              </a:ext>
            </a:extLst>
          </p:cNvPr>
          <p:cNvSpPr/>
          <p:nvPr/>
        </p:nvSpPr>
        <p:spPr bwMode="white">
          <a:xfrm>
            <a:off x="1366189" y="5234229"/>
            <a:ext cx="5198280" cy="29533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73D9EA57-6BFB-6A71-10C7-20CCB616E49E}"/>
              </a:ext>
            </a:extLst>
          </p:cNvPr>
          <p:cNvSpPr/>
          <p:nvPr/>
        </p:nvSpPr>
        <p:spPr bwMode="white">
          <a:xfrm>
            <a:off x="1375710" y="6358403"/>
            <a:ext cx="3912991" cy="25722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55661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9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7B29D55D-EEB6-391D-7918-95815F8BAC8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167" y="540354"/>
            <a:ext cx="11520000" cy="446047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5" name="img_16777215">
            <a:extLst>
              <a:ext uri="{FF2B5EF4-FFF2-40B4-BE49-F238E27FC236}">
                <a16:creationId xmlns:a16="http://schemas.microsoft.com/office/drawing/2014/main" id="{65227BF9-8583-DAE3-4E2C-05C81FB3B50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945"/>
          <a:stretch/>
        </p:blipFill>
        <p:spPr>
          <a:xfrm>
            <a:off x="959842" y="5000828"/>
            <a:ext cx="9683174" cy="160542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2F667111-A1F9-5EE1-7002-C95B5B92CC80}"/>
              </a:ext>
            </a:extLst>
          </p:cNvPr>
          <p:cNvSpPr/>
          <p:nvPr/>
        </p:nvSpPr>
        <p:spPr bwMode="white">
          <a:xfrm>
            <a:off x="1540602" y="6176227"/>
            <a:ext cx="209454" cy="2197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28F5FA65-8D97-0B91-D237-576F86C1E002}"/>
              </a:ext>
            </a:extLst>
          </p:cNvPr>
          <p:cNvSpPr/>
          <p:nvPr/>
        </p:nvSpPr>
        <p:spPr bwMode="white">
          <a:xfrm>
            <a:off x="2854453" y="6176227"/>
            <a:ext cx="228495" cy="2197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2A89E16C-128C-015A-C361-7AE1FCE3E836}"/>
              </a:ext>
            </a:extLst>
          </p:cNvPr>
          <p:cNvSpPr/>
          <p:nvPr/>
        </p:nvSpPr>
        <p:spPr bwMode="white">
          <a:xfrm>
            <a:off x="4196866" y="6176227"/>
            <a:ext cx="238016" cy="2197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66345947-05EE-B4AB-FF21-3633AA4095C0}"/>
              </a:ext>
            </a:extLst>
          </p:cNvPr>
          <p:cNvSpPr/>
          <p:nvPr/>
        </p:nvSpPr>
        <p:spPr bwMode="white">
          <a:xfrm>
            <a:off x="5548800" y="6176227"/>
            <a:ext cx="209454" cy="2197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C90C235A-2A73-4133-450A-D207A5225FF5}"/>
              </a:ext>
            </a:extLst>
          </p:cNvPr>
          <p:cNvSpPr/>
          <p:nvPr/>
        </p:nvSpPr>
        <p:spPr bwMode="white">
          <a:xfrm>
            <a:off x="6853131" y="6176227"/>
            <a:ext cx="257058" cy="2197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12649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23416C69-69E9-3C62-E270-36F78D4F5AA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197" y="705246"/>
            <a:ext cx="11520000" cy="377491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24F089DC-E4BE-25BE-86C0-3F723FB0665D}"/>
              </a:ext>
            </a:extLst>
          </p:cNvPr>
          <p:cNvSpPr/>
          <p:nvPr/>
        </p:nvSpPr>
        <p:spPr bwMode="white">
          <a:xfrm>
            <a:off x="1476990" y="3574562"/>
            <a:ext cx="209454" cy="20971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08525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43E347E3-14D5-BB10-A651-0B083B18AD0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335"/>
          <a:stretch/>
        </p:blipFill>
        <p:spPr>
          <a:xfrm>
            <a:off x="720000" y="1080000"/>
            <a:ext cx="9638203" cy="444745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0F5A5043-D48E-D880-0D89-826626C227A7}"/>
              </a:ext>
            </a:extLst>
          </p:cNvPr>
          <p:cNvSpPr/>
          <p:nvPr/>
        </p:nvSpPr>
        <p:spPr bwMode="white">
          <a:xfrm>
            <a:off x="1034181" y="1270469"/>
            <a:ext cx="228495" cy="21903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83C37FF5-0D53-E7FB-2C16-EFF4632B0FE5}"/>
              </a:ext>
            </a:extLst>
          </p:cNvPr>
          <p:cNvSpPr/>
          <p:nvPr/>
        </p:nvSpPr>
        <p:spPr bwMode="white">
          <a:xfrm>
            <a:off x="1043702" y="2375191"/>
            <a:ext cx="218975" cy="20951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D70FBDFC-554F-3C08-D72B-40740F34B2C2}"/>
              </a:ext>
            </a:extLst>
          </p:cNvPr>
          <p:cNvSpPr/>
          <p:nvPr/>
        </p:nvSpPr>
        <p:spPr bwMode="white">
          <a:xfrm>
            <a:off x="1015140" y="3479912"/>
            <a:ext cx="266578" cy="20951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1CBCE2E5-36C7-9C85-DA2A-ED079431F771}"/>
              </a:ext>
            </a:extLst>
          </p:cNvPr>
          <p:cNvSpPr/>
          <p:nvPr/>
        </p:nvSpPr>
        <p:spPr bwMode="white">
          <a:xfrm>
            <a:off x="1034181" y="4575111"/>
            <a:ext cx="228495" cy="21903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3973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4653" y="2304893"/>
            <a:ext cx="6582694" cy="22482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5861D0B6-CD30-4418-7F2C-93021B47D0F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207" y="825167"/>
            <a:ext cx="11520000" cy="471072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A3AC4C3D-EBE5-D5D0-3E16-44F3F50D7445}"/>
              </a:ext>
            </a:extLst>
          </p:cNvPr>
          <p:cNvSpPr/>
          <p:nvPr/>
        </p:nvSpPr>
        <p:spPr bwMode="white">
          <a:xfrm>
            <a:off x="1243025" y="2350908"/>
            <a:ext cx="285619" cy="23839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5F24A94D-0881-DD1D-38A6-A3D08B160DAB}"/>
              </a:ext>
            </a:extLst>
          </p:cNvPr>
          <p:cNvSpPr/>
          <p:nvPr/>
        </p:nvSpPr>
        <p:spPr bwMode="white">
          <a:xfrm>
            <a:off x="1262066" y="3018420"/>
            <a:ext cx="247537" cy="24793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1ABAD5C5-3B71-DC97-9C7E-AB229854CC61}"/>
              </a:ext>
            </a:extLst>
          </p:cNvPr>
          <p:cNvSpPr/>
          <p:nvPr/>
        </p:nvSpPr>
        <p:spPr bwMode="white">
          <a:xfrm>
            <a:off x="1271587" y="3685931"/>
            <a:ext cx="238016" cy="23839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4D8DF6A9-F748-D892-CC1D-94EA3883E100}"/>
              </a:ext>
            </a:extLst>
          </p:cNvPr>
          <p:cNvSpPr/>
          <p:nvPr/>
        </p:nvSpPr>
        <p:spPr bwMode="white">
          <a:xfrm>
            <a:off x="1262066" y="4353443"/>
            <a:ext cx="247537" cy="24793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5430EEFF-17E6-2507-716D-0AB266DDC108}"/>
              </a:ext>
            </a:extLst>
          </p:cNvPr>
          <p:cNvSpPr/>
          <p:nvPr/>
        </p:nvSpPr>
        <p:spPr bwMode="white">
          <a:xfrm>
            <a:off x="1243025" y="5020955"/>
            <a:ext cx="285619" cy="23839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10076" y="646216"/>
            <a:ext cx="6631856" cy="604096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>
            <a:extLst>
              <a:ext uri="{FF2B5EF4-FFF2-40B4-BE49-F238E27FC236}">
                <a16:creationId xmlns:a16="http://schemas.microsoft.com/office/drawing/2014/main" id="{E3FB5C9B-1F6A-7554-0F26-4CA81584D91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690"/>
          <a:stretch/>
        </p:blipFill>
        <p:spPr>
          <a:xfrm>
            <a:off x="615660" y="133982"/>
            <a:ext cx="10949192" cy="51223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C1CC9A3D-9F4F-0819-3803-3BADE1F3CB8D}"/>
              </a:ext>
            </a:extLst>
          </p:cNvPr>
          <p:cNvSpPr/>
          <p:nvPr/>
        </p:nvSpPr>
        <p:spPr bwMode="white">
          <a:xfrm>
            <a:off x="2370667" y="1158448"/>
            <a:ext cx="1126065" cy="531855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C1CC9A3D-9F4F-0819-3803-3BADE1F3CB8D}"/>
              </a:ext>
            </a:extLst>
          </p:cNvPr>
          <p:cNvSpPr/>
          <p:nvPr/>
        </p:nvSpPr>
        <p:spPr bwMode="white">
          <a:xfrm>
            <a:off x="2027764" y="1158448"/>
            <a:ext cx="855133" cy="122217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C1CC9A3D-9F4F-0819-3803-3BADE1F3CB8D}"/>
              </a:ext>
            </a:extLst>
          </p:cNvPr>
          <p:cNvSpPr/>
          <p:nvPr/>
        </p:nvSpPr>
        <p:spPr bwMode="white">
          <a:xfrm>
            <a:off x="2334681" y="2188408"/>
            <a:ext cx="855133" cy="122217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C1CC9A3D-9F4F-0819-3803-3BADE1F3CB8D}"/>
              </a:ext>
            </a:extLst>
          </p:cNvPr>
          <p:cNvSpPr/>
          <p:nvPr/>
        </p:nvSpPr>
        <p:spPr bwMode="white">
          <a:xfrm>
            <a:off x="2250014" y="3110530"/>
            <a:ext cx="855133" cy="122217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C1CC9A3D-9F4F-0819-3803-3BADE1F3CB8D}"/>
              </a:ext>
            </a:extLst>
          </p:cNvPr>
          <p:cNvSpPr/>
          <p:nvPr/>
        </p:nvSpPr>
        <p:spPr bwMode="white">
          <a:xfrm>
            <a:off x="2070098" y="4233848"/>
            <a:ext cx="855133" cy="122217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>
            <a:extLst>
              <a:ext uri="{FF2B5EF4-FFF2-40B4-BE49-F238E27FC236}">
                <a16:creationId xmlns:a16="http://schemas.microsoft.com/office/drawing/2014/main" id="{C1CC9A3D-9F4F-0819-3803-3BADE1F3CB8D}"/>
              </a:ext>
            </a:extLst>
          </p:cNvPr>
          <p:cNvSpPr/>
          <p:nvPr/>
        </p:nvSpPr>
        <p:spPr bwMode="white">
          <a:xfrm>
            <a:off x="4815073" y="860065"/>
            <a:ext cx="1441348" cy="561693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50157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06EBAA81-426E-053C-02B2-601DAAE3296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197" y="780197"/>
            <a:ext cx="11520000" cy="302513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0487458F-C02E-FF7A-1053-2DC41F7A10AD}"/>
              </a:ext>
            </a:extLst>
          </p:cNvPr>
          <p:cNvSpPr/>
          <p:nvPr/>
        </p:nvSpPr>
        <p:spPr bwMode="white">
          <a:xfrm>
            <a:off x="1210411" y="1572266"/>
            <a:ext cx="238016" cy="22903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7A1903B0-000F-C440-836C-B23F220FE2E5}"/>
              </a:ext>
            </a:extLst>
          </p:cNvPr>
          <p:cNvSpPr/>
          <p:nvPr/>
        </p:nvSpPr>
        <p:spPr bwMode="white">
          <a:xfrm>
            <a:off x="1210411" y="2755599"/>
            <a:ext cx="228495" cy="22903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img_16777215">
            <a:extLst>
              <a:ext uri="{FF2B5EF4-FFF2-40B4-BE49-F238E27FC236}">
                <a16:creationId xmlns:a16="http://schemas.microsoft.com/office/drawing/2014/main" id="{6386D41F-B1FB-5AC2-1364-DF90AE0C0CC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85"/>
          <a:stretch/>
        </p:blipFill>
        <p:spPr>
          <a:xfrm>
            <a:off x="914872" y="3805330"/>
            <a:ext cx="10957338" cy="234028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97997724-8A68-95D9-50EB-527A9681F9F1}"/>
              </a:ext>
            </a:extLst>
          </p:cNvPr>
          <p:cNvSpPr/>
          <p:nvPr/>
        </p:nvSpPr>
        <p:spPr bwMode="white">
          <a:xfrm>
            <a:off x="1257615" y="3948612"/>
            <a:ext cx="218975" cy="2197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469772D7-BFC6-5822-EA84-83A2717E090D}"/>
              </a:ext>
            </a:extLst>
          </p:cNvPr>
          <p:cNvSpPr/>
          <p:nvPr/>
        </p:nvSpPr>
        <p:spPr bwMode="white">
          <a:xfrm>
            <a:off x="1229053" y="5133082"/>
            <a:ext cx="266578" cy="22925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391EEB0C-3B23-7E05-EDCD-07373E90CC43}"/>
              </a:ext>
            </a:extLst>
          </p:cNvPr>
          <p:cNvSpPr/>
          <p:nvPr/>
        </p:nvSpPr>
        <p:spPr bwMode="white">
          <a:xfrm>
            <a:off x="1229053" y="5734869"/>
            <a:ext cx="266578" cy="2197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31770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113D3960-2370-7900-FF07-F329E15F5BD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98"/>
          <a:stretch/>
        </p:blipFill>
        <p:spPr>
          <a:xfrm>
            <a:off x="540119" y="1080000"/>
            <a:ext cx="10552602" cy="350135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6C3078A1-3C37-DF4E-4AB6-A5737A06F4CC}"/>
              </a:ext>
            </a:extLst>
          </p:cNvPr>
          <p:cNvSpPr/>
          <p:nvPr/>
        </p:nvSpPr>
        <p:spPr bwMode="white">
          <a:xfrm>
            <a:off x="1311292" y="1852778"/>
            <a:ext cx="247537" cy="2194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F9788175-9F1E-8831-9F40-CAE4FE6FDC44}"/>
              </a:ext>
            </a:extLst>
          </p:cNvPr>
          <p:cNvSpPr/>
          <p:nvPr/>
        </p:nvSpPr>
        <p:spPr bwMode="white">
          <a:xfrm>
            <a:off x="1339854" y="2453828"/>
            <a:ext cx="199933" cy="2194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E120602E-8F8D-D656-ACB6-70F6CB126D7E}"/>
              </a:ext>
            </a:extLst>
          </p:cNvPr>
          <p:cNvSpPr/>
          <p:nvPr/>
        </p:nvSpPr>
        <p:spPr bwMode="white">
          <a:xfrm>
            <a:off x="1311292" y="3045337"/>
            <a:ext cx="247537" cy="2194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42B09BB9-18B8-4B3A-B29A-B8FC8AA21AFB}"/>
              </a:ext>
            </a:extLst>
          </p:cNvPr>
          <p:cNvSpPr/>
          <p:nvPr/>
        </p:nvSpPr>
        <p:spPr bwMode="white">
          <a:xfrm>
            <a:off x="1311292" y="3636847"/>
            <a:ext cx="247537" cy="22897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930B2011-BD89-03CF-BB05-DE101922A350}"/>
              </a:ext>
            </a:extLst>
          </p:cNvPr>
          <p:cNvSpPr/>
          <p:nvPr/>
        </p:nvSpPr>
        <p:spPr bwMode="white">
          <a:xfrm>
            <a:off x="1339854" y="4237897"/>
            <a:ext cx="199933" cy="2194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8255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4308E279-7E29-8407-64F2-1069F209B9A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178" y="870138"/>
            <a:ext cx="11520000" cy="428598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CDFBFD8F-0AF6-89A2-C001-302764E31B1A}"/>
              </a:ext>
            </a:extLst>
          </p:cNvPr>
          <p:cNvSpPr/>
          <p:nvPr/>
        </p:nvSpPr>
        <p:spPr bwMode="white">
          <a:xfrm>
            <a:off x="1221351" y="2308323"/>
            <a:ext cx="276099" cy="2190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876A3F37-2AD7-71DC-B0D8-6D46C515209F}"/>
              </a:ext>
            </a:extLst>
          </p:cNvPr>
          <p:cNvSpPr/>
          <p:nvPr/>
        </p:nvSpPr>
        <p:spPr bwMode="white">
          <a:xfrm>
            <a:off x="1259434" y="2898837"/>
            <a:ext cx="218975" cy="2190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AD2DBE33-920C-6A55-1B67-AD62D7887F36}"/>
              </a:ext>
            </a:extLst>
          </p:cNvPr>
          <p:cNvSpPr/>
          <p:nvPr/>
        </p:nvSpPr>
        <p:spPr bwMode="white">
          <a:xfrm>
            <a:off x="1240392" y="3489350"/>
            <a:ext cx="238016" cy="2285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089ED766-3FF3-6763-1706-858E5D10C777}"/>
              </a:ext>
            </a:extLst>
          </p:cNvPr>
          <p:cNvSpPr/>
          <p:nvPr/>
        </p:nvSpPr>
        <p:spPr bwMode="white">
          <a:xfrm>
            <a:off x="1259434" y="4089388"/>
            <a:ext cx="218975" cy="2190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775EFBEF-0CC5-2AF9-474A-50126EC304FC}"/>
              </a:ext>
            </a:extLst>
          </p:cNvPr>
          <p:cNvSpPr/>
          <p:nvPr/>
        </p:nvSpPr>
        <p:spPr bwMode="white">
          <a:xfrm>
            <a:off x="1259434" y="4689426"/>
            <a:ext cx="218975" cy="2190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80442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2C7E8E58-D6EC-7620-433C-488CCAFC3AA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870"/>
          <a:stretch/>
        </p:blipFill>
        <p:spPr>
          <a:xfrm>
            <a:off x="720000" y="1080000"/>
            <a:ext cx="10267790" cy="464881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218C8EDF-5146-7F1A-294D-F015E6046188}"/>
              </a:ext>
            </a:extLst>
          </p:cNvPr>
          <p:cNvSpPr/>
          <p:nvPr/>
        </p:nvSpPr>
        <p:spPr bwMode="white">
          <a:xfrm>
            <a:off x="1767272" y="2928096"/>
            <a:ext cx="752132" cy="23815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44BDE4C1-45F8-6ADD-C635-B7C33DE6236F}"/>
              </a:ext>
            </a:extLst>
          </p:cNvPr>
          <p:cNvSpPr/>
          <p:nvPr/>
        </p:nvSpPr>
        <p:spPr bwMode="white">
          <a:xfrm>
            <a:off x="3833256" y="3556829"/>
            <a:ext cx="637884" cy="25720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2443235A-CF2A-E4A8-E60A-58D71BBBD848}"/>
              </a:ext>
            </a:extLst>
          </p:cNvPr>
          <p:cNvSpPr/>
          <p:nvPr/>
        </p:nvSpPr>
        <p:spPr bwMode="white">
          <a:xfrm>
            <a:off x="2709818" y="4185563"/>
            <a:ext cx="361785" cy="17147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007C59FE-7E3B-3415-6FC5-1856CF07F4AF}"/>
              </a:ext>
            </a:extLst>
          </p:cNvPr>
          <p:cNvSpPr/>
          <p:nvPr/>
        </p:nvSpPr>
        <p:spPr bwMode="white">
          <a:xfrm>
            <a:off x="3242975" y="4728560"/>
            <a:ext cx="980628" cy="2667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FE801AF5-F908-F647-F789-4ED4951CED6D}"/>
              </a:ext>
            </a:extLst>
          </p:cNvPr>
          <p:cNvSpPr/>
          <p:nvPr/>
        </p:nvSpPr>
        <p:spPr bwMode="white">
          <a:xfrm>
            <a:off x="2509884" y="5376346"/>
            <a:ext cx="380826" cy="21910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6287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4C721D92-6383-0600-DB68-431830FC1B2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43494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67EC9DEC-EB9B-1DCA-AD6A-878EF378CF03}"/>
              </a:ext>
            </a:extLst>
          </p:cNvPr>
          <p:cNvSpPr/>
          <p:nvPr/>
        </p:nvSpPr>
        <p:spPr bwMode="white">
          <a:xfrm>
            <a:off x="1519735" y="1947988"/>
            <a:ext cx="228495" cy="2289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C33230B5-3CE3-E172-3A75-9E641CC0284B}"/>
              </a:ext>
            </a:extLst>
          </p:cNvPr>
          <p:cNvSpPr/>
          <p:nvPr/>
        </p:nvSpPr>
        <p:spPr bwMode="white">
          <a:xfrm>
            <a:off x="1519735" y="3178433"/>
            <a:ext cx="228495" cy="2289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05967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2YTZkNGE2Njk2NzcyNTAzOGM5ZmQ1NzQ5MzlhNzI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0</Words>
  <Application>Microsoft Office PowerPoint</Application>
  <PresentationFormat>宽屏</PresentationFormat>
  <Paragraphs>0</Paragraphs>
  <Slides>16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0" baseType="lpstr"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HP</cp:lastModifiedBy>
  <cp:revision>6</cp:revision>
  <dcterms:created xsi:type="dcterms:W3CDTF">2023-07-10T09:12:00Z</dcterms:created>
  <dcterms:modified xsi:type="dcterms:W3CDTF">2023-07-20T05:56:42Z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D25B4FBC8733410CA60A6556A5E942FC_12</vt:lpwstr>
  </property>
  <property fmtid="{D5CDD505-2E9C-101B-9397-08002B2CF9AE}" pid="3" name="KSOProductBuildVer">
    <vt:lpwstr>2052-11.1.0.14036</vt:lpwstr>
  </property>
</Properties>
</file>