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7" r:id="rId6"/>
    <p:sldId id="265" r:id="rId7"/>
    <p:sldId id="264" r:id="rId8"/>
    <p:sldId id="263" r:id="rId9"/>
    <p:sldId id="261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57" y="2690709"/>
            <a:ext cx="7592485" cy="147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3B8547-18CB-B527-18A9-E60651E5D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720000" y="1080000"/>
            <a:ext cx="9848066" cy="2322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F886579-0DAE-947C-5333-9AFCACE5D7E9}"/>
              </a:ext>
            </a:extLst>
          </p:cNvPr>
          <p:cNvSpPr/>
          <p:nvPr/>
        </p:nvSpPr>
        <p:spPr bwMode="white">
          <a:xfrm>
            <a:off x="1491173" y="2074129"/>
            <a:ext cx="228495" cy="219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CEF9A84-33E5-1235-3D22-52AB95C32055}"/>
              </a:ext>
            </a:extLst>
          </p:cNvPr>
          <p:cNvSpPr/>
          <p:nvPr/>
        </p:nvSpPr>
        <p:spPr bwMode="white">
          <a:xfrm>
            <a:off x="1500694" y="2848403"/>
            <a:ext cx="218975" cy="210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7CA7E9B-195C-DE24-9F83-931302E69A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6"/>
          <a:stretch/>
        </p:blipFill>
        <p:spPr>
          <a:xfrm>
            <a:off x="1199685" y="3288113"/>
            <a:ext cx="9488302" cy="2284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D87B2A-FB84-7145-21BE-2EA1D6C87FE2}"/>
              </a:ext>
            </a:extLst>
          </p:cNvPr>
          <p:cNvSpPr/>
          <p:nvPr/>
        </p:nvSpPr>
        <p:spPr bwMode="white">
          <a:xfrm>
            <a:off x="1523387" y="3498385"/>
            <a:ext cx="209454" cy="210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90E63E-837E-4BD3-6B18-481361E08053}"/>
              </a:ext>
            </a:extLst>
          </p:cNvPr>
          <p:cNvSpPr/>
          <p:nvPr/>
        </p:nvSpPr>
        <p:spPr bwMode="white">
          <a:xfrm>
            <a:off x="1494825" y="4263012"/>
            <a:ext cx="257057" cy="210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51E30C-8133-46F8-5041-1A7196563EEA}"/>
              </a:ext>
            </a:extLst>
          </p:cNvPr>
          <p:cNvSpPr/>
          <p:nvPr/>
        </p:nvSpPr>
        <p:spPr bwMode="white">
          <a:xfrm>
            <a:off x="1513866" y="5027638"/>
            <a:ext cx="218975" cy="21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1D7AE-A7DD-774F-E6F5-B3112D2E3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480394"/>
            <a:ext cx="11520000" cy="425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699C85F-4721-33B0-3BF3-7405A6126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7"/>
          <a:stretch/>
        </p:blipFill>
        <p:spPr>
          <a:xfrm>
            <a:off x="899882" y="4397822"/>
            <a:ext cx="10687515" cy="2070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080343-7286-044A-EDF9-FB332B699BE0}"/>
              </a:ext>
            </a:extLst>
          </p:cNvPr>
          <p:cNvSpPr/>
          <p:nvPr/>
        </p:nvSpPr>
        <p:spPr bwMode="white">
          <a:xfrm>
            <a:off x="2604080" y="4922586"/>
            <a:ext cx="571239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1426C0-55F1-20A6-65BF-150B20196CCE}"/>
              </a:ext>
            </a:extLst>
          </p:cNvPr>
          <p:cNvSpPr/>
          <p:nvPr/>
        </p:nvSpPr>
        <p:spPr bwMode="white">
          <a:xfrm>
            <a:off x="6269534" y="4922586"/>
            <a:ext cx="675966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273EAB-9471-02AD-6BF9-0F7A66D785EB}"/>
              </a:ext>
            </a:extLst>
          </p:cNvPr>
          <p:cNvSpPr/>
          <p:nvPr/>
        </p:nvSpPr>
        <p:spPr bwMode="white">
          <a:xfrm>
            <a:off x="10049237" y="4913045"/>
            <a:ext cx="980628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E5DF1F-80C2-5755-1BEF-E9158E4E2576}"/>
              </a:ext>
            </a:extLst>
          </p:cNvPr>
          <p:cNvSpPr/>
          <p:nvPr/>
        </p:nvSpPr>
        <p:spPr bwMode="white">
          <a:xfrm>
            <a:off x="2594559" y="5857621"/>
            <a:ext cx="790214" cy="22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3B5A08-EE60-C395-81FD-470D477D8BCC}"/>
              </a:ext>
            </a:extLst>
          </p:cNvPr>
          <p:cNvSpPr/>
          <p:nvPr/>
        </p:nvSpPr>
        <p:spPr bwMode="white">
          <a:xfrm>
            <a:off x="6269534" y="5867162"/>
            <a:ext cx="723570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4551F97-FC44-659D-7371-4EAB7BF81055}"/>
              </a:ext>
            </a:extLst>
          </p:cNvPr>
          <p:cNvSpPr/>
          <p:nvPr/>
        </p:nvSpPr>
        <p:spPr bwMode="white">
          <a:xfrm>
            <a:off x="10030196" y="5867162"/>
            <a:ext cx="647404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3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D06326-F4A5-2538-B434-302ADCCA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" y="810177"/>
            <a:ext cx="11520000" cy="3024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36D96F-533F-F769-60D2-B54906613479}"/>
              </a:ext>
            </a:extLst>
          </p:cNvPr>
          <p:cNvSpPr/>
          <p:nvPr/>
        </p:nvSpPr>
        <p:spPr bwMode="white">
          <a:xfrm>
            <a:off x="1520541" y="3452926"/>
            <a:ext cx="742611" cy="209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7F0801-226C-663A-5F50-DAB5D075C5DA}"/>
              </a:ext>
            </a:extLst>
          </p:cNvPr>
          <p:cNvSpPr/>
          <p:nvPr/>
        </p:nvSpPr>
        <p:spPr bwMode="white">
          <a:xfrm>
            <a:off x="3538921" y="3405223"/>
            <a:ext cx="933024" cy="209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4E352B8-D82E-C78E-CB1D-22BE7A3A80DF}"/>
              </a:ext>
            </a:extLst>
          </p:cNvPr>
          <p:cNvSpPr/>
          <p:nvPr/>
        </p:nvSpPr>
        <p:spPr bwMode="white">
          <a:xfrm>
            <a:off x="5671549" y="3405223"/>
            <a:ext cx="1275768" cy="257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DC2D3E-D046-4180-0531-1997E434E999}"/>
              </a:ext>
            </a:extLst>
          </p:cNvPr>
          <p:cNvSpPr/>
          <p:nvPr/>
        </p:nvSpPr>
        <p:spPr bwMode="white">
          <a:xfrm>
            <a:off x="8365896" y="3405223"/>
            <a:ext cx="456991" cy="209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79218F-EDC3-B9C7-EDD8-4D4CAE9019A1}"/>
              </a:ext>
            </a:extLst>
          </p:cNvPr>
          <p:cNvSpPr/>
          <p:nvPr/>
        </p:nvSpPr>
        <p:spPr bwMode="white">
          <a:xfrm>
            <a:off x="10250987" y="3433845"/>
            <a:ext cx="1104396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0D69B7F0-5BB9-1CBA-B250-6C2CF59D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6" b="5215"/>
          <a:stretch/>
        </p:blipFill>
        <p:spPr>
          <a:xfrm>
            <a:off x="944852" y="3834552"/>
            <a:ext cx="10792446" cy="2116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C138E6-2033-6373-1780-65E3E6F671CA}"/>
              </a:ext>
            </a:extLst>
          </p:cNvPr>
          <p:cNvSpPr/>
          <p:nvPr/>
        </p:nvSpPr>
        <p:spPr bwMode="white">
          <a:xfrm>
            <a:off x="1487529" y="5628576"/>
            <a:ext cx="913983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6A65F9-7463-6BA7-D5D1-482B794032E5}"/>
              </a:ext>
            </a:extLst>
          </p:cNvPr>
          <p:cNvSpPr/>
          <p:nvPr/>
        </p:nvSpPr>
        <p:spPr bwMode="white">
          <a:xfrm>
            <a:off x="3591595" y="5628576"/>
            <a:ext cx="1066314" cy="257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D56092F-0E62-2E9D-89DF-D7C9CDC775FC}"/>
              </a:ext>
            </a:extLst>
          </p:cNvPr>
          <p:cNvSpPr/>
          <p:nvPr/>
        </p:nvSpPr>
        <p:spPr bwMode="white">
          <a:xfrm>
            <a:off x="5724223" y="5628576"/>
            <a:ext cx="999669" cy="26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F695FE-D71F-D5C2-4168-4373D4ADA5DC}"/>
              </a:ext>
            </a:extLst>
          </p:cNvPr>
          <p:cNvSpPr/>
          <p:nvPr/>
        </p:nvSpPr>
        <p:spPr bwMode="white">
          <a:xfrm>
            <a:off x="8190075" y="5628576"/>
            <a:ext cx="1018710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6B7AE3D-79E6-ED37-B9EB-0385343AAF23}"/>
              </a:ext>
            </a:extLst>
          </p:cNvPr>
          <p:cNvSpPr/>
          <p:nvPr/>
        </p:nvSpPr>
        <p:spPr bwMode="white">
          <a:xfrm>
            <a:off x="10494075" y="5628576"/>
            <a:ext cx="618842" cy="209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86BB5C-66E3-F16A-51BC-A1294E7834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5"/>
          <a:stretch/>
        </p:blipFill>
        <p:spPr>
          <a:xfrm>
            <a:off x="720000" y="1080000"/>
            <a:ext cx="9668184" cy="3952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1D50AB-C5AA-3B52-E3A7-C6338AC35C5D}"/>
              </a:ext>
            </a:extLst>
          </p:cNvPr>
          <p:cNvSpPr/>
          <p:nvPr/>
        </p:nvSpPr>
        <p:spPr bwMode="white">
          <a:xfrm>
            <a:off x="1472132" y="1946725"/>
            <a:ext cx="257057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909ED9-D3CF-65FE-DB16-82427B277E30}"/>
              </a:ext>
            </a:extLst>
          </p:cNvPr>
          <p:cNvSpPr/>
          <p:nvPr/>
        </p:nvSpPr>
        <p:spPr bwMode="white">
          <a:xfrm>
            <a:off x="1472132" y="2603912"/>
            <a:ext cx="257057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D37F2B-0BA9-8128-611B-3C32B54A08A3}"/>
              </a:ext>
            </a:extLst>
          </p:cNvPr>
          <p:cNvSpPr/>
          <p:nvPr/>
        </p:nvSpPr>
        <p:spPr bwMode="white">
          <a:xfrm>
            <a:off x="1500694" y="3261099"/>
            <a:ext cx="218975" cy="209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1B5094-DE83-9FF0-C3D9-56CB70474DD0}"/>
              </a:ext>
            </a:extLst>
          </p:cNvPr>
          <p:cNvSpPr/>
          <p:nvPr/>
        </p:nvSpPr>
        <p:spPr bwMode="white">
          <a:xfrm>
            <a:off x="1491173" y="3908762"/>
            <a:ext cx="22849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CDA3EB-637B-F542-B547-546E24B2C152}"/>
              </a:ext>
            </a:extLst>
          </p:cNvPr>
          <p:cNvSpPr/>
          <p:nvPr/>
        </p:nvSpPr>
        <p:spPr bwMode="white">
          <a:xfrm>
            <a:off x="1491173" y="4565949"/>
            <a:ext cx="228495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523436-FAC3-4221-6A51-E3DE4990B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/>
          <a:stretch/>
        </p:blipFill>
        <p:spPr>
          <a:xfrm>
            <a:off x="720000" y="1080000"/>
            <a:ext cx="10042938" cy="4008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9E8A0D-AADD-E60F-C70D-2223627B72F7}"/>
              </a:ext>
            </a:extLst>
          </p:cNvPr>
          <p:cNvSpPr/>
          <p:nvPr/>
        </p:nvSpPr>
        <p:spPr bwMode="white">
          <a:xfrm>
            <a:off x="3985586" y="2022559"/>
            <a:ext cx="466512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0CD3AF-3E97-E6DE-53A7-E02DBC42D622}"/>
              </a:ext>
            </a:extLst>
          </p:cNvPr>
          <p:cNvSpPr/>
          <p:nvPr/>
        </p:nvSpPr>
        <p:spPr bwMode="white">
          <a:xfrm>
            <a:off x="9031537" y="2022559"/>
            <a:ext cx="990148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0D04A1-310A-DF43-C603-A1C181CE4CE0}"/>
              </a:ext>
            </a:extLst>
          </p:cNvPr>
          <p:cNvSpPr/>
          <p:nvPr/>
        </p:nvSpPr>
        <p:spPr bwMode="white">
          <a:xfrm>
            <a:off x="3290578" y="2669974"/>
            <a:ext cx="609322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480A77-808F-A4B9-65E2-116FD8FAE1DC}"/>
              </a:ext>
            </a:extLst>
          </p:cNvPr>
          <p:cNvSpPr/>
          <p:nvPr/>
        </p:nvSpPr>
        <p:spPr bwMode="white">
          <a:xfrm>
            <a:off x="8003305" y="2669974"/>
            <a:ext cx="999669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6B53215-924F-D73D-D90C-69CA193DEA29}"/>
              </a:ext>
            </a:extLst>
          </p:cNvPr>
          <p:cNvSpPr/>
          <p:nvPr/>
        </p:nvSpPr>
        <p:spPr bwMode="white">
          <a:xfrm>
            <a:off x="3890380" y="3326909"/>
            <a:ext cx="961586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1EEEF47-DD45-630E-E560-D5B9C2B46133}"/>
              </a:ext>
            </a:extLst>
          </p:cNvPr>
          <p:cNvSpPr/>
          <p:nvPr/>
        </p:nvSpPr>
        <p:spPr bwMode="white">
          <a:xfrm>
            <a:off x="9069619" y="3326909"/>
            <a:ext cx="942545" cy="218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AD24C0-24E0-457C-2995-E179E62B84FA}"/>
              </a:ext>
            </a:extLst>
          </p:cNvPr>
          <p:cNvSpPr/>
          <p:nvPr/>
        </p:nvSpPr>
        <p:spPr bwMode="white">
          <a:xfrm>
            <a:off x="3204892" y="3993365"/>
            <a:ext cx="828297" cy="209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F9F6329-701E-82D2-306D-3F6B2A78470E}"/>
              </a:ext>
            </a:extLst>
          </p:cNvPr>
          <p:cNvSpPr/>
          <p:nvPr/>
        </p:nvSpPr>
        <p:spPr bwMode="white">
          <a:xfrm>
            <a:off x="8384132" y="4040970"/>
            <a:ext cx="866379" cy="161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B72DB7-1AC4-6007-638F-5F62C5C573D7}"/>
              </a:ext>
            </a:extLst>
          </p:cNvPr>
          <p:cNvSpPr/>
          <p:nvPr/>
        </p:nvSpPr>
        <p:spPr bwMode="white">
          <a:xfrm>
            <a:off x="3842776" y="4640780"/>
            <a:ext cx="923504" cy="266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7870BE8-089E-F0EB-C596-3A84D2F4377E}"/>
              </a:ext>
            </a:extLst>
          </p:cNvPr>
          <p:cNvSpPr/>
          <p:nvPr/>
        </p:nvSpPr>
        <p:spPr bwMode="white">
          <a:xfrm>
            <a:off x="8764958" y="4478927"/>
            <a:ext cx="1313851" cy="4284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5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46C1B9-8084-B943-6720-306DD3122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2"/>
          <a:stretch/>
        </p:blipFill>
        <p:spPr>
          <a:xfrm>
            <a:off x="705010" y="990059"/>
            <a:ext cx="8753784" cy="2677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B30976-F34A-84F0-29A0-08AE6DB22D52}"/>
              </a:ext>
            </a:extLst>
          </p:cNvPr>
          <p:cNvSpPr/>
          <p:nvPr/>
        </p:nvSpPr>
        <p:spPr bwMode="white">
          <a:xfrm>
            <a:off x="2285439" y="1952569"/>
            <a:ext cx="1409057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0F6C2A-CBC6-E81B-75EE-7FED01AC9898}"/>
              </a:ext>
            </a:extLst>
          </p:cNvPr>
          <p:cNvSpPr/>
          <p:nvPr/>
        </p:nvSpPr>
        <p:spPr bwMode="white">
          <a:xfrm>
            <a:off x="7321869" y="1933509"/>
            <a:ext cx="904462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6840E5E-8EB8-E7D7-C9E1-7F2D53997E5E}"/>
              </a:ext>
            </a:extLst>
          </p:cNvPr>
          <p:cNvSpPr/>
          <p:nvPr/>
        </p:nvSpPr>
        <p:spPr bwMode="white">
          <a:xfrm>
            <a:off x="2275919" y="2600596"/>
            <a:ext cx="1066314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60C203-15C8-450F-5CCB-4D53F5D48FC5}"/>
              </a:ext>
            </a:extLst>
          </p:cNvPr>
          <p:cNvSpPr/>
          <p:nvPr/>
        </p:nvSpPr>
        <p:spPr bwMode="white">
          <a:xfrm>
            <a:off x="7626530" y="2581536"/>
            <a:ext cx="904461" cy="27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962A33-7169-72C9-83A2-E44CD86D9DB1}"/>
              </a:ext>
            </a:extLst>
          </p:cNvPr>
          <p:cNvSpPr/>
          <p:nvPr/>
        </p:nvSpPr>
        <p:spPr bwMode="white">
          <a:xfrm>
            <a:off x="2275919" y="3258153"/>
            <a:ext cx="1399537" cy="266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D681AAA-ECFF-FFD7-9844-FC94A8A1BC3F}"/>
              </a:ext>
            </a:extLst>
          </p:cNvPr>
          <p:cNvSpPr/>
          <p:nvPr/>
        </p:nvSpPr>
        <p:spPr bwMode="white">
          <a:xfrm>
            <a:off x="7721737" y="3239093"/>
            <a:ext cx="904462" cy="276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67737091-C629-C8BE-9F5C-98C33580E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1"/>
          <a:stretch/>
        </p:blipFill>
        <p:spPr>
          <a:xfrm>
            <a:off x="1214676" y="3667934"/>
            <a:ext cx="10147869" cy="198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9E2122-A149-2DF3-A87A-6997474C4F27}"/>
              </a:ext>
            </a:extLst>
          </p:cNvPr>
          <p:cNvSpPr/>
          <p:nvPr/>
        </p:nvSpPr>
        <p:spPr bwMode="white">
          <a:xfrm>
            <a:off x="2338114" y="3915509"/>
            <a:ext cx="961586" cy="21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191B28-BEB6-56DE-BEFB-33EC030E85BE}"/>
              </a:ext>
            </a:extLst>
          </p:cNvPr>
          <p:cNvSpPr/>
          <p:nvPr/>
        </p:nvSpPr>
        <p:spPr bwMode="white">
          <a:xfrm>
            <a:off x="8726477" y="3896464"/>
            <a:ext cx="1475702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05C7D6D-DAF7-9E4A-FE7B-DD87678BA769}"/>
              </a:ext>
            </a:extLst>
          </p:cNvPr>
          <p:cNvSpPr/>
          <p:nvPr/>
        </p:nvSpPr>
        <p:spPr bwMode="white">
          <a:xfrm>
            <a:off x="2623733" y="4572535"/>
            <a:ext cx="1418578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CC7FBB8-8440-16D4-8F9E-29BC2420BEA2}"/>
              </a:ext>
            </a:extLst>
          </p:cNvPr>
          <p:cNvSpPr/>
          <p:nvPr/>
        </p:nvSpPr>
        <p:spPr bwMode="white">
          <a:xfrm>
            <a:off x="8621750" y="4543969"/>
            <a:ext cx="894942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3377C61-8762-5285-6473-4D563214FF3B}"/>
              </a:ext>
            </a:extLst>
          </p:cNvPr>
          <p:cNvSpPr/>
          <p:nvPr/>
        </p:nvSpPr>
        <p:spPr bwMode="white">
          <a:xfrm>
            <a:off x="2490444" y="5229562"/>
            <a:ext cx="2037421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B7A0186-BAF5-D948-F0C1-3E15DBF3507E}"/>
              </a:ext>
            </a:extLst>
          </p:cNvPr>
          <p:cNvSpPr/>
          <p:nvPr/>
        </p:nvSpPr>
        <p:spPr bwMode="white">
          <a:xfrm>
            <a:off x="8916890" y="5200995"/>
            <a:ext cx="1751801" cy="276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827D57-CD28-A4CC-0082-CE8D2175F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2"/>
          <a:stretch/>
        </p:blipFill>
        <p:spPr>
          <a:xfrm>
            <a:off x="734990" y="960079"/>
            <a:ext cx="8723803" cy="2694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35EC815-925E-08A0-A1E4-EDF4CFEA0888}"/>
              </a:ext>
            </a:extLst>
          </p:cNvPr>
          <p:cNvSpPr/>
          <p:nvPr/>
        </p:nvSpPr>
        <p:spPr bwMode="white">
          <a:xfrm>
            <a:off x="3600709" y="1940939"/>
            <a:ext cx="990148" cy="219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2F7E77-BE07-44B5-9225-CE31FEDE5D65}"/>
              </a:ext>
            </a:extLst>
          </p:cNvPr>
          <p:cNvSpPr/>
          <p:nvPr/>
        </p:nvSpPr>
        <p:spPr bwMode="white">
          <a:xfrm>
            <a:off x="2467750" y="2598021"/>
            <a:ext cx="971107" cy="266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3491A8-A61C-9318-FC88-B8E60EE72246}"/>
              </a:ext>
            </a:extLst>
          </p:cNvPr>
          <p:cNvSpPr/>
          <p:nvPr/>
        </p:nvSpPr>
        <p:spPr bwMode="white">
          <a:xfrm>
            <a:off x="5457237" y="2398426"/>
            <a:ext cx="1313851" cy="46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71D530-D29E-DAC8-2531-93B6D7C925A1}"/>
              </a:ext>
            </a:extLst>
          </p:cNvPr>
          <p:cNvSpPr/>
          <p:nvPr/>
        </p:nvSpPr>
        <p:spPr bwMode="white">
          <a:xfrm>
            <a:off x="1744180" y="3255103"/>
            <a:ext cx="656925" cy="209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717C3EB9-DED3-A4A2-C654-7CAEBF78BA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39"/>
          <a:stretch/>
        </p:blipFill>
        <p:spPr>
          <a:xfrm>
            <a:off x="1184695" y="3655066"/>
            <a:ext cx="7944315" cy="1937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2264A6A-E392-B70B-8B3D-D92DC5BE017D}"/>
              </a:ext>
            </a:extLst>
          </p:cNvPr>
          <p:cNvSpPr/>
          <p:nvPr/>
        </p:nvSpPr>
        <p:spPr bwMode="white">
          <a:xfrm>
            <a:off x="2365256" y="3903260"/>
            <a:ext cx="980628" cy="21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5CB873-50E0-5BB1-7F0A-E9119CC02C08}"/>
              </a:ext>
            </a:extLst>
          </p:cNvPr>
          <p:cNvSpPr/>
          <p:nvPr/>
        </p:nvSpPr>
        <p:spPr bwMode="white">
          <a:xfrm>
            <a:off x="3393488" y="4561929"/>
            <a:ext cx="1999338" cy="21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2F069AE-30C1-68A6-9A57-BF61B9829255}"/>
              </a:ext>
            </a:extLst>
          </p:cNvPr>
          <p:cNvSpPr/>
          <p:nvPr/>
        </p:nvSpPr>
        <p:spPr bwMode="white">
          <a:xfrm>
            <a:off x="3955207" y="5268328"/>
            <a:ext cx="447471" cy="162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B0D4155-E10F-E940-FD3A-091226BD3AA1}"/>
              </a:ext>
            </a:extLst>
          </p:cNvPr>
          <p:cNvSpPr/>
          <p:nvPr/>
        </p:nvSpPr>
        <p:spPr bwMode="white">
          <a:xfrm>
            <a:off x="5402347" y="5211052"/>
            <a:ext cx="1009190" cy="219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5</cp:revision>
  <dcterms:created xsi:type="dcterms:W3CDTF">2023-07-10T09:12:00Z</dcterms:created>
  <dcterms:modified xsi:type="dcterms:W3CDTF">2023-07-20T13:15:24Z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