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6" r:id="rId7"/>
    <p:sldId id="265" r:id="rId8"/>
    <p:sldId id="264" r:id="rId9"/>
    <p:sldId id="262" r:id="rId10"/>
    <p:sldId id="261" r:id="rId11"/>
    <p:sldId id="25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7" autoAdjust="0"/>
    <p:restoredTop sz="94660"/>
  </p:normalViewPr>
  <p:slideViewPr>
    <p:cSldViewPr snapToGrid="0">
      <p:cViewPr varScale="1">
        <p:scale>
          <a:sx n="44" d="100"/>
          <a:sy n="44" d="100"/>
        </p:scale>
        <p:origin x="44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FC8749-4BE5-6362-C9BF-74BCE075A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/>
          <a:stretch/>
        </p:blipFill>
        <p:spPr>
          <a:xfrm>
            <a:off x="360236" y="990059"/>
            <a:ext cx="10252800" cy="2401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872567-1862-0685-969B-7728DAD40669}"/>
              </a:ext>
            </a:extLst>
          </p:cNvPr>
          <p:cNvSpPr/>
          <p:nvPr/>
        </p:nvSpPr>
        <p:spPr bwMode="white">
          <a:xfrm>
            <a:off x="1150450" y="2143224"/>
            <a:ext cx="228495" cy="209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CF0F0A-4D1A-B085-39F1-16DE5E54F81C}"/>
              </a:ext>
            </a:extLst>
          </p:cNvPr>
          <p:cNvSpPr/>
          <p:nvPr/>
        </p:nvSpPr>
        <p:spPr bwMode="white">
          <a:xfrm>
            <a:off x="1159971" y="2600678"/>
            <a:ext cx="209454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8B218C-300B-B429-E010-79C451CAAF27}"/>
              </a:ext>
            </a:extLst>
          </p:cNvPr>
          <p:cNvSpPr/>
          <p:nvPr/>
        </p:nvSpPr>
        <p:spPr bwMode="white">
          <a:xfrm>
            <a:off x="1131409" y="3067663"/>
            <a:ext cx="257057" cy="209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1FB0C95-6ABA-9A89-180A-E26C97ACD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4"/>
          <a:stretch/>
        </p:blipFill>
        <p:spPr>
          <a:xfrm>
            <a:off x="829927" y="3391693"/>
            <a:ext cx="11047279" cy="237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797BFB-3712-A165-87FB-246E06DEA26C}"/>
              </a:ext>
            </a:extLst>
          </p:cNvPr>
          <p:cNvSpPr/>
          <p:nvPr/>
        </p:nvSpPr>
        <p:spPr bwMode="white">
          <a:xfrm>
            <a:off x="1153629" y="3525009"/>
            <a:ext cx="218975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CD7E26-E40D-6A4C-38F6-3FEFD3BB5ACE}"/>
              </a:ext>
            </a:extLst>
          </p:cNvPr>
          <p:cNvSpPr/>
          <p:nvPr/>
        </p:nvSpPr>
        <p:spPr bwMode="white">
          <a:xfrm>
            <a:off x="1144108" y="3991615"/>
            <a:ext cx="228495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40CEFFD-5B93-2A91-9098-4BBC1D1DC99B}"/>
              </a:ext>
            </a:extLst>
          </p:cNvPr>
          <p:cNvSpPr/>
          <p:nvPr/>
        </p:nvSpPr>
        <p:spPr bwMode="white">
          <a:xfrm>
            <a:off x="1134588" y="4448699"/>
            <a:ext cx="247537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EA9AFB1-ECA3-B3CE-F8B2-FA1B770F83D0}"/>
              </a:ext>
            </a:extLst>
          </p:cNvPr>
          <p:cNvSpPr/>
          <p:nvPr/>
        </p:nvSpPr>
        <p:spPr bwMode="white">
          <a:xfrm>
            <a:off x="1144108" y="4915306"/>
            <a:ext cx="228495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A2E1827-B6AD-6B43-EF6A-BF6FDD3C017A}"/>
              </a:ext>
            </a:extLst>
          </p:cNvPr>
          <p:cNvSpPr/>
          <p:nvPr/>
        </p:nvSpPr>
        <p:spPr bwMode="white">
          <a:xfrm>
            <a:off x="1172670" y="5381913"/>
            <a:ext cx="190413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6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94" y="2624025"/>
            <a:ext cx="7783011" cy="16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D1D64B-3F81-6C39-1B77-A386493BC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8"/>
          <a:stretch/>
        </p:blipFill>
        <p:spPr>
          <a:xfrm>
            <a:off x="720000" y="1080000"/>
            <a:ext cx="10462662" cy="4410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765FEE-4A9A-CB98-D0A1-72C3CAB50D5E}"/>
              </a:ext>
            </a:extLst>
          </p:cNvPr>
          <p:cNvSpPr/>
          <p:nvPr/>
        </p:nvSpPr>
        <p:spPr bwMode="white">
          <a:xfrm>
            <a:off x="1548297" y="1737240"/>
            <a:ext cx="228495" cy="22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C09604-3CA9-F3E4-BDB7-92D9927CE591}"/>
              </a:ext>
            </a:extLst>
          </p:cNvPr>
          <p:cNvSpPr/>
          <p:nvPr/>
        </p:nvSpPr>
        <p:spPr bwMode="white">
          <a:xfrm>
            <a:off x="1519735" y="2880266"/>
            <a:ext cx="276099" cy="22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D06C5C-F223-C843-7513-A864B3AF1F83}"/>
              </a:ext>
            </a:extLst>
          </p:cNvPr>
          <p:cNvSpPr/>
          <p:nvPr/>
        </p:nvSpPr>
        <p:spPr bwMode="white">
          <a:xfrm>
            <a:off x="1548297" y="4023293"/>
            <a:ext cx="228495" cy="21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90EA2C-7A45-D132-42CF-4A84BB4AC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2"/>
          <a:stretch/>
        </p:blipFill>
        <p:spPr>
          <a:xfrm>
            <a:off x="720000" y="1080000"/>
            <a:ext cx="9982977" cy="3502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294606-E920-DBB5-EBA4-6F7656235D87}"/>
              </a:ext>
            </a:extLst>
          </p:cNvPr>
          <p:cNvSpPr/>
          <p:nvPr/>
        </p:nvSpPr>
        <p:spPr bwMode="white">
          <a:xfrm>
            <a:off x="1053223" y="1318605"/>
            <a:ext cx="228495" cy="22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88F3D1-B84D-F11B-8BA4-F862BFA3B450}"/>
              </a:ext>
            </a:extLst>
          </p:cNvPr>
          <p:cNvSpPr/>
          <p:nvPr/>
        </p:nvSpPr>
        <p:spPr bwMode="white">
          <a:xfrm>
            <a:off x="1062743" y="2463913"/>
            <a:ext cx="218975" cy="21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104E1E-7834-6CEC-1441-4EA3CC9FADD3}"/>
              </a:ext>
            </a:extLst>
          </p:cNvPr>
          <p:cNvSpPr/>
          <p:nvPr/>
        </p:nvSpPr>
        <p:spPr bwMode="white">
          <a:xfrm>
            <a:off x="1034181" y="3609221"/>
            <a:ext cx="266578" cy="21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2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13BF60-DD41-3E31-E553-A52EFDEDDA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6" y="930099"/>
            <a:ext cx="11520000" cy="2695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A875FD2A-70C3-74E5-BD97-F47B6FA9B5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2"/>
          <a:stretch/>
        </p:blipFill>
        <p:spPr>
          <a:xfrm>
            <a:off x="1049783" y="3625207"/>
            <a:ext cx="7614531" cy="2785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41322F-66D7-2895-7B13-595856513F6A}"/>
              </a:ext>
            </a:extLst>
          </p:cNvPr>
          <p:cNvSpPr/>
          <p:nvPr/>
        </p:nvSpPr>
        <p:spPr bwMode="white">
          <a:xfrm>
            <a:off x="1402047" y="3777856"/>
            <a:ext cx="199933" cy="219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BBC5CF-BDDC-9DE7-C9B0-BA44515E5782}"/>
              </a:ext>
            </a:extLst>
          </p:cNvPr>
          <p:cNvSpPr/>
          <p:nvPr/>
        </p:nvSpPr>
        <p:spPr bwMode="white">
          <a:xfrm>
            <a:off x="1392526" y="4340751"/>
            <a:ext cx="218975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5D51F4-2139-D6E1-3D05-65429CB0A134}"/>
              </a:ext>
            </a:extLst>
          </p:cNvPr>
          <p:cNvSpPr/>
          <p:nvPr/>
        </p:nvSpPr>
        <p:spPr bwMode="white">
          <a:xfrm>
            <a:off x="1383006" y="4903646"/>
            <a:ext cx="228495" cy="238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EB0690-7A59-EEBE-7FD2-42983586CFFE}"/>
              </a:ext>
            </a:extLst>
          </p:cNvPr>
          <p:cNvSpPr/>
          <p:nvPr/>
        </p:nvSpPr>
        <p:spPr bwMode="white">
          <a:xfrm>
            <a:off x="1363964" y="5485622"/>
            <a:ext cx="266578" cy="219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D4495B0-657F-DA19-DD3A-D70518AF04F9}"/>
              </a:ext>
            </a:extLst>
          </p:cNvPr>
          <p:cNvSpPr/>
          <p:nvPr/>
        </p:nvSpPr>
        <p:spPr bwMode="white">
          <a:xfrm>
            <a:off x="1383006" y="6058057"/>
            <a:ext cx="238016" cy="219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86B3FC-7CCE-0F2E-ED16-8636372F3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9"/>
          <a:stretch/>
        </p:blipFill>
        <p:spPr>
          <a:xfrm>
            <a:off x="720000" y="1080000"/>
            <a:ext cx="10342741" cy="3629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C5AB88-BC3D-8C50-8428-FD3678E014E5}"/>
              </a:ext>
            </a:extLst>
          </p:cNvPr>
          <p:cNvSpPr/>
          <p:nvPr/>
        </p:nvSpPr>
        <p:spPr bwMode="white">
          <a:xfrm>
            <a:off x="2300429" y="2023170"/>
            <a:ext cx="466512" cy="171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5256F8-F30F-6395-5ABC-FA70B6CB3C75}"/>
              </a:ext>
            </a:extLst>
          </p:cNvPr>
          <p:cNvSpPr/>
          <p:nvPr/>
        </p:nvSpPr>
        <p:spPr bwMode="white">
          <a:xfrm>
            <a:off x="3223933" y="2537626"/>
            <a:ext cx="514115" cy="22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F68312-D077-C1AE-A994-FE2A0D7856E5}"/>
              </a:ext>
            </a:extLst>
          </p:cNvPr>
          <p:cNvSpPr/>
          <p:nvPr/>
        </p:nvSpPr>
        <p:spPr bwMode="white">
          <a:xfrm>
            <a:off x="3728528" y="3109244"/>
            <a:ext cx="1561388" cy="22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11D4B9-4F0B-B84D-8166-1FFCD6251EA7}"/>
              </a:ext>
            </a:extLst>
          </p:cNvPr>
          <p:cNvSpPr/>
          <p:nvPr/>
        </p:nvSpPr>
        <p:spPr bwMode="white">
          <a:xfrm>
            <a:off x="3480991" y="3680862"/>
            <a:ext cx="752132" cy="22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802942-BD10-DBC6-CA52-03DE974B72E0}"/>
              </a:ext>
            </a:extLst>
          </p:cNvPr>
          <p:cNvSpPr/>
          <p:nvPr/>
        </p:nvSpPr>
        <p:spPr bwMode="white">
          <a:xfrm>
            <a:off x="2405157" y="4122058"/>
            <a:ext cx="675966" cy="35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B384A0-842D-6070-913C-D6B7D7FAB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2"/>
          <a:stretch/>
        </p:blipFill>
        <p:spPr>
          <a:xfrm>
            <a:off x="720000" y="1080000"/>
            <a:ext cx="9952997" cy="3822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AEC3EF-F2D8-400B-32ED-D100D2E8FD8F}"/>
              </a:ext>
            </a:extLst>
          </p:cNvPr>
          <p:cNvSpPr/>
          <p:nvPr/>
        </p:nvSpPr>
        <p:spPr bwMode="white">
          <a:xfrm>
            <a:off x="4318809" y="2691006"/>
            <a:ext cx="647404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62C0DD-5026-1BD8-A623-4F3356E35B6E}"/>
              </a:ext>
            </a:extLst>
          </p:cNvPr>
          <p:cNvSpPr/>
          <p:nvPr/>
        </p:nvSpPr>
        <p:spPr bwMode="white">
          <a:xfrm>
            <a:off x="5489851" y="3148570"/>
            <a:ext cx="628363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0D6C53-533D-737A-04F1-CD3EAFE813B5}"/>
              </a:ext>
            </a:extLst>
          </p:cNvPr>
          <p:cNvSpPr/>
          <p:nvPr/>
        </p:nvSpPr>
        <p:spPr bwMode="white">
          <a:xfrm>
            <a:off x="5632661" y="3615666"/>
            <a:ext cx="723570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6FA3D3-2F95-3B53-C49A-462DE661A3AF}"/>
              </a:ext>
            </a:extLst>
          </p:cNvPr>
          <p:cNvSpPr/>
          <p:nvPr/>
        </p:nvSpPr>
        <p:spPr bwMode="white">
          <a:xfrm>
            <a:off x="5442247" y="4073230"/>
            <a:ext cx="875900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5ADF71-414C-6672-3229-7BE8038D2BDA}"/>
              </a:ext>
            </a:extLst>
          </p:cNvPr>
          <p:cNvSpPr/>
          <p:nvPr/>
        </p:nvSpPr>
        <p:spPr bwMode="white">
          <a:xfrm>
            <a:off x="4518743" y="4540327"/>
            <a:ext cx="771173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1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A1862C-3AD3-63CC-8A63-F86B6A2CB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9"/>
          <a:stretch/>
        </p:blipFill>
        <p:spPr>
          <a:xfrm>
            <a:off x="600079" y="630295"/>
            <a:ext cx="10297770" cy="329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253108-3FEC-44E4-CEB7-037EAC679521}"/>
              </a:ext>
            </a:extLst>
          </p:cNvPr>
          <p:cNvSpPr/>
          <p:nvPr/>
        </p:nvSpPr>
        <p:spPr bwMode="white">
          <a:xfrm>
            <a:off x="1390293" y="1288292"/>
            <a:ext cx="228495" cy="228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D6CB01-7BF2-4F7F-A5DB-91A882E5D4E8}"/>
              </a:ext>
            </a:extLst>
          </p:cNvPr>
          <p:cNvSpPr/>
          <p:nvPr/>
        </p:nvSpPr>
        <p:spPr bwMode="white">
          <a:xfrm>
            <a:off x="1390293" y="2680576"/>
            <a:ext cx="228495" cy="21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4CC9ADD-66F8-49FA-A210-C6C2EE71B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97"/>
          <a:stretch/>
        </p:blipFill>
        <p:spPr>
          <a:xfrm>
            <a:off x="1110697" y="3929818"/>
            <a:ext cx="9458321" cy="2732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E7BDA9-3F3F-FF25-2B33-72D2E5D431E0}"/>
              </a:ext>
            </a:extLst>
          </p:cNvPr>
          <p:cNvSpPr/>
          <p:nvPr/>
        </p:nvSpPr>
        <p:spPr bwMode="white">
          <a:xfrm>
            <a:off x="1415358" y="4072652"/>
            <a:ext cx="257057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432CB2-C1BD-51D1-C119-9B4C8198304A}"/>
              </a:ext>
            </a:extLst>
          </p:cNvPr>
          <p:cNvSpPr/>
          <p:nvPr/>
        </p:nvSpPr>
        <p:spPr bwMode="white">
          <a:xfrm>
            <a:off x="1434399" y="5453382"/>
            <a:ext cx="218975" cy="219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4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8C6E28-9417-FAF6-4AF6-A7858EF4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0"/>
          <a:stretch/>
        </p:blipFill>
        <p:spPr>
          <a:xfrm>
            <a:off x="720000" y="1080000"/>
            <a:ext cx="10207830" cy="2837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D9934E-9F29-34FD-110A-5A9A87A49656}"/>
              </a:ext>
            </a:extLst>
          </p:cNvPr>
          <p:cNvSpPr/>
          <p:nvPr/>
        </p:nvSpPr>
        <p:spPr bwMode="white">
          <a:xfrm>
            <a:off x="1043702" y="1260914"/>
            <a:ext cx="218975" cy="219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7A09D6-CAF5-6419-EF7F-FD2A61B59EFD}"/>
              </a:ext>
            </a:extLst>
          </p:cNvPr>
          <p:cNvSpPr/>
          <p:nvPr/>
        </p:nvSpPr>
        <p:spPr bwMode="white">
          <a:xfrm>
            <a:off x="1043702" y="2651100"/>
            <a:ext cx="218975" cy="219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3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5</cp:revision>
  <dcterms:created xsi:type="dcterms:W3CDTF">2023-07-10T09:12:00Z</dcterms:created>
  <dcterms:modified xsi:type="dcterms:W3CDTF">2023-07-20T13:18:02Z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