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3" r:id="rId5"/>
    <p:sldId id="262" r:id="rId6"/>
    <p:sldId id="260" r:id="rId7"/>
    <p:sldId id="258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3" d="100"/>
          <a:sy n="43" d="100"/>
        </p:scale>
        <p:origin x="7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598" y="2604972"/>
            <a:ext cx="9878804" cy="1648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CBBD18D2-5C6C-D9AB-FB3F-E3EA36003B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96" y="1050019"/>
            <a:ext cx="11520000" cy="33509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cxnSp>
        <p:nvCxnSpPr>
          <p:cNvPr id="4" name="直接连接符 3"/>
          <p:cNvCxnSpPr/>
          <p:nvPr/>
        </p:nvCxnSpPr>
        <p:spPr>
          <a:xfrm>
            <a:off x="420196" y="4400994"/>
            <a:ext cx="1133209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A659571A-51BE-08E7-0032-FABEA0C201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77" y="1080000"/>
            <a:ext cx="11520000" cy="341636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cxnSp>
        <p:nvCxnSpPr>
          <p:cNvPr id="4" name="直接连接符 3"/>
          <p:cNvCxnSpPr/>
          <p:nvPr/>
        </p:nvCxnSpPr>
        <p:spPr>
          <a:xfrm>
            <a:off x="450177" y="4496360"/>
            <a:ext cx="113171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9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3E08BF80-11A3-4B2A-0203-4C50AF6B92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76" y="960079"/>
            <a:ext cx="11520000" cy="26031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4" name="img_16777215">
            <a:extLst>
              <a:ext uri="{FF2B5EF4-FFF2-40B4-BE49-F238E27FC236}">
                <a16:creationId xmlns:a16="http://schemas.microsoft.com/office/drawing/2014/main" id="{3A6462DD-AA74-8980-877B-7DDE71C185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76" y="3563214"/>
            <a:ext cx="11520000" cy="26031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83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63A1E2D8-3708-B844-281F-DE838F8FEA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06" y="1050020"/>
            <a:ext cx="11520000" cy="3404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cxnSp>
        <p:nvCxnSpPr>
          <p:cNvPr id="4" name="直接连接符 3"/>
          <p:cNvCxnSpPr/>
          <p:nvPr/>
        </p:nvCxnSpPr>
        <p:spPr>
          <a:xfrm>
            <a:off x="405206" y="1050020"/>
            <a:ext cx="113171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9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HP</cp:lastModifiedBy>
  <cp:revision>5</cp:revision>
  <dcterms:created xsi:type="dcterms:W3CDTF">2023-07-10T09:12:00Z</dcterms:created>
  <dcterms:modified xsi:type="dcterms:W3CDTF">2023-07-20T13:27:35Z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D25B4FBC8733410CA60A6556A5E942FC_12</vt:lpwstr>
  </property>
  <property fmtid="{D5CDD505-2E9C-101B-9397-08002B2CF9AE}" pid="3" name="KSOProductBuildVer">
    <vt:lpwstr>2052-11.1.0.14036</vt:lpwstr>
  </property>
</Properties>
</file>