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40" y="3177915"/>
            <a:ext cx="4153480" cy="146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557410-0B02-0D6E-D08E-FC9E6E9A5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1050019"/>
            <a:ext cx="11520000" cy="286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F4891DA-7366-9D80-41BD-0A90139BA6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1"/>
          <a:stretch/>
        </p:blipFill>
        <p:spPr>
          <a:xfrm>
            <a:off x="794951" y="3916709"/>
            <a:ext cx="8933666" cy="1953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5EFE43-2076-CE1E-C7CD-EAE5620EF106}"/>
              </a:ext>
            </a:extLst>
          </p:cNvPr>
          <p:cNvSpPr/>
          <p:nvPr/>
        </p:nvSpPr>
        <p:spPr bwMode="white">
          <a:xfrm>
            <a:off x="1099612" y="4011998"/>
            <a:ext cx="209454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DEFA7B-703E-FEB7-84BC-5B32BCD7F86D}"/>
              </a:ext>
            </a:extLst>
          </p:cNvPr>
          <p:cNvSpPr/>
          <p:nvPr/>
        </p:nvSpPr>
        <p:spPr bwMode="white">
          <a:xfrm>
            <a:off x="1071050" y="4402687"/>
            <a:ext cx="257057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6AA7A9-285C-C4C9-28B1-46CE2DE36250}"/>
              </a:ext>
            </a:extLst>
          </p:cNvPr>
          <p:cNvSpPr/>
          <p:nvPr/>
        </p:nvSpPr>
        <p:spPr bwMode="white">
          <a:xfrm>
            <a:off x="1090091" y="4802905"/>
            <a:ext cx="218975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EF1D88-C194-67B4-3996-014A7FA4F167}"/>
              </a:ext>
            </a:extLst>
          </p:cNvPr>
          <p:cNvSpPr/>
          <p:nvPr/>
        </p:nvSpPr>
        <p:spPr bwMode="white">
          <a:xfrm>
            <a:off x="1099612" y="5193594"/>
            <a:ext cx="209454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8E1B24-3C48-E8F9-1E03-BE53033C72EF}"/>
              </a:ext>
            </a:extLst>
          </p:cNvPr>
          <p:cNvSpPr/>
          <p:nvPr/>
        </p:nvSpPr>
        <p:spPr bwMode="white">
          <a:xfrm>
            <a:off x="1071050" y="5593812"/>
            <a:ext cx="257057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E5DD21-8A81-A17C-4047-6A6DE4724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"/>
          <a:stretch/>
        </p:blipFill>
        <p:spPr>
          <a:xfrm>
            <a:off x="720000" y="1080000"/>
            <a:ext cx="10762466" cy="3947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88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637B19-59D3-E641-9CB5-71D5B0242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/>
        </p:blipFill>
        <p:spPr>
          <a:xfrm>
            <a:off x="720000" y="1080000"/>
            <a:ext cx="10237810" cy="3448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76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235E7D-AEB5-31A4-DFE7-7F0BA0C15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/>
          <a:stretch/>
        </p:blipFill>
        <p:spPr>
          <a:xfrm>
            <a:off x="720000" y="1080000"/>
            <a:ext cx="10717495" cy="3141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0F08ED-008D-36CA-E5AA-799DBD9036BC}"/>
              </a:ext>
            </a:extLst>
          </p:cNvPr>
          <p:cNvSpPr/>
          <p:nvPr/>
        </p:nvSpPr>
        <p:spPr bwMode="white">
          <a:xfrm>
            <a:off x="996099" y="1156378"/>
            <a:ext cx="257057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5B559B-82D5-19D0-6FE9-626D39D1266E}"/>
              </a:ext>
            </a:extLst>
          </p:cNvPr>
          <p:cNvSpPr/>
          <p:nvPr/>
        </p:nvSpPr>
        <p:spPr bwMode="white">
          <a:xfrm>
            <a:off x="1015140" y="1948807"/>
            <a:ext cx="218975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4B23A5-9729-9847-56CE-7F203A4CA83E}"/>
              </a:ext>
            </a:extLst>
          </p:cNvPr>
          <p:cNvSpPr/>
          <p:nvPr/>
        </p:nvSpPr>
        <p:spPr bwMode="white">
          <a:xfrm>
            <a:off x="1024661" y="2741236"/>
            <a:ext cx="209454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7C747C-56BF-C8A0-BE68-8F3510A7B184}"/>
              </a:ext>
            </a:extLst>
          </p:cNvPr>
          <p:cNvSpPr/>
          <p:nvPr/>
        </p:nvSpPr>
        <p:spPr bwMode="white">
          <a:xfrm>
            <a:off x="1024661" y="3533665"/>
            <a:ext cx="209454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4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2023-07-20T13:06:47Z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