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B65188-3E77-72DB-21BC-54E155E42F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645285"/>
            <a:ext cx="87410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281175-0020-76B9-2AFC-97763B99EABA}"/>
              </a:ext>
            </a:extLst>
          </p:cNvPr>
          <p:cNvSpPr/>
          <p:nvPr/>
        </p:nvSpPr>
        <p:spPr bwMode="white">
          <a:xfrm>
            <a:off x="1520239" y="2040115"/>
            <a:ext cx="4030997" cy="383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D070FB-9CC6-4BBD-286A-FA07389D17CA}"/>
              </a:ext>
            </a:extLst>
          </p:cNvPr>
          <p:cNvSpPr/>
          <p:nvPr/>
        </p:nvSpPr>
        <p:spPr bwMode="white">
          <a:xfrm>
            <a:off x="1520238" y="3222885"/>
            <a:ext cx="5105413" cy="474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886AC2B-6DB4-F56F-6421-FC75976835AD}"/>
              </a:ext>
            </a:extLst>
          </p:cNvPr>
          <p:cNvSpPr/>
          <p:nvPr/>
        </p:nvSpPr>
        <p:spPr bwMode="white">
          <a:xfrm>
            <a:off x="1520239" y="4571950"/>
            <a:ext cx="3021781" cy="41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EF7900-855D-D937-0246-F5435103DB80}"/>
              </a:ext>
            </a:extLst>
          </p:cNvPr>
          <p:cNvSpPr/>
          <p:nvPr/>
        </p:nvSpPr>
        <p:spPr bwMode="white">
          <a:xfrm>
            <a:off x="1527463" y="5866137"/>
            <a:ext cx="3479252" cy="374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B4B7CC-DCC8-2093-8B24-D16DB0B8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765207"/>
            <a:ext cx="9793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298EBA-A04D-54BB-3A2C-2DAEC875FCA8}"/>
              </a:ext>
            </a:extLst>
          </p:cNvPr>
          <p:cNvSpPr/>
          <p:nvPr/>
        </p:nvSpPr>
        <p:spPr bwMode="white">
          <a:xfrm>
            <a:off x="1698144" y="1514006"/>
            <a:ext cx="8075443" cy="54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0F00EE-9179-1A07-4966-8EB9EE552C29}"/>
              </a:ext>
            </a:extLst>
          </p:cNvPr>
          <p:cNvSpPr/>
          <p:nvPr/>
        </p:nvSpPr>
        <p:spPr bwMode="white">
          <a:xfrm>
            <a:off x="1698144" y="2952549"/>
            <a:ext cx="2918826" cy="445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2D6AF1-98DF-CBE1-2740-3DE161892E82}"/>
              </a:ext>
            </a:extLst>
          </p:cNvPr>
          <p:cNvSpPr/>
          <p:nvPr/>
        </p:nvSpPr>
        <p:spPr bwMode="white">
          <a:xfrm>
            <a:off x="1681956" y="4451282"/>
            <a:ext cx="3107992" cy="44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125E94-D36B-6EE3-FFF8-47AB30C6967B}"/>
              </a:ext>
            </a:extLst>
          </p:cNvPr>
          <p:cNvSpPr/>
          <p:nvPr/>
        </p:nvSpPr>
        <p:spPr bwMode="white">
          <a:xfrm>
            <a:off x="1681956" y="5885207"/>
            <a:ext cx="3107992" cy="44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0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AF0A03-C81C-FFC8-96C7-45BD9CFC2E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750216"/>
            <a:ext cx="99152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3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CF7073-9155-378D-82B6-A3B84FDF00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0176"/>
            <a:ext cx="98054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5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33" y="3177915"/>
            <a:ext cx="6039693" cy="129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F07120-CD87-8806-BD59-27D6C674C2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" y="645285"/>
            <a:ext cx="10337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BCB261-8CBA-E002-595A-E691400A6CE9}"/>
              </a:ext>
            </a:extLst>
          </p:cNvPr>
          <p:cNvSpPr/>
          <p:nvPr/>
        </p:nvSpPr>
        <p:spPr bwMode="white">
          <a:xfrm>
            <a:off x="3953496" y="2739053"/>
            <a:ext cx="1238813" cy="358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E63EBA-DE94-0B59-6289-BAB9A40F44BF}"/>
              </a:ext>
            </a:extLst>
          </p:cNvPr>
          <p:cNvSpPr/>
          <p:nvPr/>
        </p:nvSpPr>
        <p:spPr bwMode="white">
          <a:xfrm>
            <a:off x="4320868" y="3431279"/>
            <a:ext cx="119609" cy="6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0CCD15-B3B9-254B-E67E-38D304DE4CAA}"/>
              </a:ext>
            </a:extLst>
          </p:cNvPr>
          <p:cNvSpPr/>
          <p:nvPr/>
        </p:nvSpPr>
        <p:spPr bwMode="white">
          <a:xfrm>
            <a:off x="3440883" y="3422733"/>
            <a:ext cx="1281531" cy="36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E27869-ED0F-1EB8-2F9B-2E1A71F59E2D}"/>
              </a:ext>
            </a:extLst>
          </p:cNvPr>
          <p:cNvSpPr/>
          <p:nvPr/>
        </p:nvSpPr>
        <p:spPr bwMode="white">
          <a:xfrm>
            <a:off x="3962039" y="4208964"/>
            <a:ext cx="760375" cy="36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D52273E-0811-7A7C-B021-A9BAADC97FBE}"/>
              </a:ext>
            </a:extLst>
          </p:cNvPr>
          <p:cNvSpPr/>
          <p:nvPr/>
        </p:nvSpPr>
        <p:spPr bwMode="white">
          <a:xfrm>
            <a:off x="6815582" y="4995195"/>
            <a:ext cx="119609" cy="5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9ECB0C-7B66-FF76-9E78-A1854DB0E1AC}"/>
              </a:ext>
            </a:extLst>
          </p:cNvPr>
          <p:cNvSpPr/>
          <p:nvPr/>
        </p:nvSpPr>
        <p:spPr bwMode="white">
          <a:xfrm>
            <a:off x="5730552" y="4986649"/>
            <a:ext cx="1734338" cy="367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DB3A8D-A86F-6179-D338-E9E7A429768F}"/>
              </a:ext>
            </a:extLst>
          </p:cNvPr>
          <p:cNvSpPr/>
          <p:nvPr/>
        </p:nvSpPr>
        <p:spPr bwMode="white">
          <a:xfrm>
            <a:off x="3962039" y="5764335"/>
            <a:ext cx="1324248" cy="461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2E5A29-1FCB-712F-24EE-D656F6063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5"/>
          <a:stretch/>
        </p:blipFill>
        <p:spPr>
          <a:xfrm>
            <a:off x="720000" y="1080000"/>
            <a:ext cx="8468970" cy="4341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F5E7E5-65A7-B20A-BE55-74B7EF583904}"/>
              </a:ext>
            </a:extLst>
          </p:cNvPr>
          <p:cNvSpPr/>
          <p:nvPr/>
        </p:nvSpPr>
        <p:spPr bwMode="white">
          <a:xfrm>
            <a:off x="2424198" y="1347145"/>
            <a:ext cx="1247206" cy="305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3F1B35-A94E-D61C-C2F5-2D5D24839A31}"/>
              </a:ext>
            </a:extLst>
          </p:cNvPr>
          <p:cNvSpPr/>
          <p:nvPr/>
        </p:nvSpPr>
        <p:spPr bwMode="white">
          <a:xfrm>
            <a:off x="3557157" y="2215368"/>
            <a:ext cx="1285289" cy="305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F1FF30-51E5-1680-9FBC-D8929CC0B9D8}"/>
              </a:ext>
            </a:extLst>
          </p:cNvPr>
          <p:cNvSpPr/>
          <p:nvPr/>
        </p:nvSpPr>
        <p:spPr bwMode="white">
          <a:xfrm>
            <a:off x="2976396" y="2978641"/>
            <a:ext cx="1209123" cy="505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D6EF0E-7501-9C7F-086C-8E9D8303A7F8}"/>
              </a:ext>
            </a:extLst>
          </p:cNvPr>
          <p:cNvSpPr/>
          <p:nvPr/>
        </p:nvSpPr>
        <p:spPr bwMode="white">
          <a:xfrm>
            <a:off x="2995438" y="3846864"/>
            <a:ext cx="1551867" cy="41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2435D4-6C4B-7D38-3AEC-64D40053B1FC}"/>
              </a:ext>
            </a:extLst>
          </p:cNvPr>
          <p:cNvSpPr/>
          <p:nvPr/>
        </p:nvSpPr>
        <p:spPr bwMode="white">
          <a:xfrm>
            <a:off x="3271537" y="4772332"/>
            <a:ext cx="1380495" cy="353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7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626DE9-5582-8E8D-3DF5-E372D79F4C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9"/>
          <a:stretch/>
        </p:blipFill>
        <p:spPr>
          <a:xfrm>
            <a:off x="720000" y="840157"/>
            <a:ext cx="9143528" cy="546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BA513D-4224-592D-8822-74025918D978}"/>
              </a:ext>
            </a:extLst>
          </p:cNvPr>
          <p:cNvSpPr/>
          <p:nvPr/>
        </p:nvSpPr>
        <p:spPr bwMode="white">
          <a:xfrm>
            <a:off x="4156958" y="2041752"/>
            <a:ext cx="1152000" cy="52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8BC442-20DF-E499-8D37-2FD119F85A87}"/>
              </a:ext>
            </a:extLst>
          </p:cNvPr>
          <p:cNvSpPr/>
          <p:nvPr/>
        </p:nvSpPr>
        <p:spPr bwMode="white">
          <a:xfrm>
            <a:off x="3976066" y="2919108"/>
            <a:ext cx="5131635" cy="534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57DA7D-BB10-D588-7A81-4E07DB3B2DC9}"/>
              </a:ext>
            </a:extLst>
          </p:cNvPr>
          <p:cNvSpPr/>
          <p:nvPr/>
        </p:nvSpPr>
        <p:spPr bwMode="white">
          <a:xfrm>
            <a:off x="3719008" y="3786927"/>
            <a:ext cx="3094214" cy="534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436957-E08A-85BE-9418-CCB514E52103}"/>
              </a:ext>
            </a:extLst>
          </p:cNvPr>
          <p:cNvSpPr/>
          <p:nvPr/>
        </p:nvSpPr>
        <p:spPr bwMode="white">
          <a:xfrm>
            <a:off x="3918942" y="4654746"/>
            <a:ext cx="2265917" cy="52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D31A80-DAAE-454A-D9C2-6B40D4BDBF35}"/>
              </a:ext>
            </a:extLst>
          </p:cNvPr>
          <p:cNvSpPr/>
          <p:nvPr/>
        </p:nvSpPr>
        <p:spPr bwMode="white">
          <a:xfrm>
            <a:off x="3347702" y="5522565"/>
            <a:ext cx="3113256" cy="534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7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EDC888-AD5F-7539-F83E-57B4B2B30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9"/>
          <a:stretch/>
        </p:blipFill>
        <p:spPr>
          <a:xfrm>
            <a:off x="705010" y="765207"/>
            <a:ext cx="9173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131291-9583-6403-BE44-69EC3793F8E1}"/>
              </a:ext>
            </a:extLst>
          </p:cNvPr>
          <p:cNvSpPr/>
          <p:nvPr/>
        </p:nvSpPr>
        <p:spPr bwMode="white">
          <a:xfrm>
            <a:off x="3351012" y="846588"/>
            <a:ext cx="1616499" cy="49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579941-870B-E723-33A7-438B815A4460}"/>
              </a:ext>
            </a:extLst>
          </p:cNvPr>
          <p:cNvSpPr/>
          <p:nvPr/>
        </p:nvSpPr>
        <p:spPr bwMode="white">
          <a:xfrm>
            <a:off x="3414227" y="1678488"/>
            <a:ext cx="1083686" cy="48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06CF0E-B990-1CC0-7304-F451FCE90E01}"/>
              </a:ext>
            </a:extLst>
          </p:cNvPr>
          <p:cNvSpPr/>
          <p:nvPr/>
        </p:nvSpPr>
        <p:spPr bwMode="white">
          <a:xfrm>
            <a:off x="2736923" y="2492302"/>
            <a:ext cx="2384111" cy="50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23B9F5-A7B4-CC38-F873-24C042E975A4}"/>
              </a:ext>
            </a:extLst>
          </p:cNvPr>
          <p:cNvSpPr/>
          <p:nvPr/>
        </p:nvSpPr>
        <p:spPr bwMode="white">
          <a:xfrm>
            <a:off x="2854322" y="3315159"/>
            <a:ext cx="2971108" cy="515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F8014E-5B85-0736-BFA4-5070A68770AD}"/>
              </a:ext>
            </a:extLst>
          </p:cNvPr>
          <p:cNvSpPr/>
          <p:nvPr/>
        </p:nvSpPr>
        <p:spPr bwMode="white">
          <a:xfrm>
            <a:off x="2736923" y="4156101"/>
            <a:ext cx="550874" cy="47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8A2601-E09F-2C95-0508-AF4E5DF806C8}"/>
              </a:ext>
            </a:extLst>
          </p:cNvPr>
          <p:cNvSpPr/>
          <p:nvPr/>
        </p:nvSpPr>
        <p:spPr bwMode="white">
          <a:xfrm>
            <a:off x="3378104" y="4978958"/>
            <a:ext cx="1074656" cy="488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C20B6A-A8FF-90E1-4E33-D72BA56CA2CC}"/>
              </a:ext>
            </a:extLst>
          </p:cNvPr>
          <p:cNvSpPr/>
          <p:nvPr/>
        </p:nvSpPr>
        <p:spPr bwMode="white">
          <a:xfrm>
            <a:off x="3179428" y="5801816"/>
            <a:ext cx="1074656" cy="497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95D7BB-5339-2E16-38F3-608FD154D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88"/>
          <a:stretch/>
        </p:blipFill>
        <p:spPr>
          <a:xfrm>
            <a:off x="749980" y="840157"/>
            <a:ext cx="8019266" cy="5151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DB1C84-E63C-97AE-042E-9CD2DE368F65}"/>
              </a:ext>
            </a:extLst>
          </p:cNvPr>
          <p:cNvSpPr/>
          <p:nvPr/>
        </p:nvSpPr>
        <p:spPr bwMode="white">
          <a:xfrm>
            <a:off x="3044459" y="944909"/>
            <a:ext cx="1152000" cy="52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489E37-B5CD-2D91-D4E4-0BBD8FD1A971}"/>
              </a:ext>
            </a:extLst>
          </p:cNvPr>
          <p:cNvSpPr/>
          <p:nvPr/>
        </p:nvSpPr>
        <p:spPr bwMode="white">
          <a:xfrm>
            <a:off x="3710905" y="1811496"/>
            <a:ext cx="2551537" cy="533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911B8B-00C9-B97E-BC06-E1BE97EEB81C}"/>
              </a:ext>
            </a:extLst>
          </p:cNvPr>
          <p:cNvSpPr/>
          <p:nvPr/>
        </p:nvSpPr>
        <p:spPr bwMode="white">
          <a:xfrm>
            <a:off x="3606178" y="2687605"/>
            <a:ext cx="3636892" cy="52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E6BBFD-EC8C-1C1B-8B96-17B457ECCB65}"/>
              </a:ext>
            </a:extLst>
          </p:cNvPr>
          <p:cNvSpPr/>
          <p:nvPr/>
        </p:nvSpPr>
        <p:spPr bwMode="white">
          <a:xfrm>
            <a:off x="3320558" y="3573238"/>
            <a:ext cx="580760" cy="4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4FBF12-E0DE-C335-AE2C-85B04DCF941D}"/>
              </a:ext>
            </a:extLst>
          </p:cNvPr>
          <p:cNvSpPr/>
          <p:nvPr/>
        </p:nvSpPr>
        <p:spPr bwMode="white">
          <a:xfrm>
            <a:off x="3215831" y="4420779"/>
            <a:ext cx="1418578" cy="523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B56784-156B-D64B-5E9B-23A32B7C4575}"/>
              </a:ext>
            </a:extLst>
          </p:cNvPr>
          <p:cNvSpPr/>
          <p:nvPr/>
        </p:nvSpPr>
        <p:spPr bwMode="white">
          <a:xfrm>
            <a:off x="4405913" y="5296889"/>
            <a:ext cx="1142479" cy="514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E8FF02-C4E2-6A86-142E-C56F88A60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2" b="1674"/>
          <a:stretch/>
        </p:blipFill>
        <p:spPr>
          <a:xfrm>
            <a:off x="720000" y="1080001"/>
            <a:ext cx="9938007" cy="4376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BD4D5C-9094-3B06-CCE4-03B1B927BE48}"/>
              </a:ext>
            </a:extLst>
          </p:cNvPr>
          <p:cNvSpPr/>
          <p:nvPr/>
        </p:nvSpPr>
        <p:spPr bwMode="white">
          <a:xfrm>
            <a:off x="2985917" y="2156986"/>
            <a:ext cx="3084694" cy="4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E7A349-3A53-46C0-5617-1FD7C00C2075}"/>
              </a:ext>
            </a:extLst>
          </p:cNvPr>
          <p:cNvSpPr/>
          <p:nvPr/>
        </p:nvSpPr>
        <p:spPr bwMode="white">
          <a:xfrm>
            <a:off x="8841123" y="3033825"/>
            <a:ext cx="123768" cy="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155FB6-2C3C-7650-9701-E53350F1C8D0}"/>
              </a:ext>
            </a:extLst>
          </p:cNvPr>
          <p:cNvSpPr/>
          <p:nvPr/>
        </p:nvSpPr>
        <p:spPr bwMode="white">
          <a:xfrm>
            <a:off x="5232793" y="3024294"/>
            <a:ext cx="4303338" cy="419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C72D22-AC81-C8D2-40A8-1EECA5C655C0}"/>
              </a:ext>
            </a:extLst>
          </p:cNvPr>
          <p:cNvSpPr/>
          <p:nvPr/>
        </p:nvSpPr>
        <p:spPr bwMode="white">
          <a:xfrm>
            <a:off x="3547636" y="3948787"/>
            <a:ext cx="1380495" cy="362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D118D0-ED43-6578-927F-CA89091A2B4A}"/>
              </a:ext>
            </a:extLst>
          </p:cNvPr>
          <p:cNvSpPr/>
          <p:nvPr/>
        </p:nvSpPr>
        <p:spPr bwMode="white">
          <a:xfrm>
            <a:off x="5089983" y="3948787"/>
            <a:ext cx="552198" cy="362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5DB7E3-2B9A-E47B-2576-1FA5FBE9330A}"/>
              </a:ext>
            </a:extLst>
          </p:cNvPr>
          <p:cNvSpPr/>
          <p:nvPr/>
        </p:nvSpPr>
        <p:spPr bwMode="white">
          <a:xfrm>
            <a:off x="5794512" y="3948787"/>
            <a:ext cx="790214" cy="362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F14EBD-5AEC-2C9F-753C-18DA24442AC1}"/>
              </a:ext>
            </a:extLst>
          </p:cNvPr>
          <p:cNvSpPr/>
          <p:nvPr/>
        </p:nvSpPr>
        <p:spPr bwMode="white">
          <a:xfrm>
            <a:off x="5242314" y="4768440"/>
            <a:ext cx="1485223" cy="409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950C59-02CC-935D-13A7-FA5F374F65B3}"/>
              </a:ext>
            </a:extLst>
          </p:cNvPr>
          <p:cNvSpPr/>
          <p:nvPr/>
        </p:nvSpPr>
        <p:spPr bwMode="white">
          <a:xfrm>
            <a:off x="6889388" y="4768440"/>
            <a:ext cx="2903801" cy="505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2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DCCDDC-BCA0-C47C-424E-D96CB8F1A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2"/>
          <a:stretch/>
        </p:blipFill>
        <p:spPr>
          <a:xfrm>
            <a:off x="720000" y="1080000"/>
            <a:ext cx="9982977" cy="2638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0552B6-C117-202D-23FB-51058F5560B0}"/>
              </a:ext>
            </a:extLst>
          </p:cNvPr>
          <p:cNvSpPr/>
          <p:nvPr/>
        </p:nvSpPr>
        <p:spPr bwMode="white">
          <a:xfrm>
            <a:off x="5166148" y="1461027"/>
            <a:ext cx="2780033" cy="29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0D9C01-4B12-8931-180C-D80B670425C6}"/>
              </a:ext>
            </a:extLst>
          </p:cNvPr>
          <p:cNvSpPr/>
          <p:nvPr/>
        </p:nvSpPr>
        <p:spPr bwMode="white">
          <a:xfrm>
            <a:off x="8108033" y="1356244"/>
            <a:ext cx="1742280" cy="400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FDFF10-A0F0-8E1C-C461-931E7237594A}"/>
              </a:ext>
            </a:extLst>
          </p:cNvPr>
          <p:cNvSpPr/>
          <p:nvPr/>
        </p:nvSpPr>
        <p:spPr bwMode="white">
          <a:xfrm>
            <a:off x="4690115" y="2146875"/>
            <a:ext cx="2189752" cy="514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983D29-9E78-4782-8265-F3039177187D}"/>
              </a:ext>
            </a:extLst>
          </p:cNvPr>
          <p:cNvSpPr/>
          <p:nvPr/>
        </p:nvSpPr>
        <p:spPr bwMode="white">
          <a:xfrm>
            <a:off x="5261355" y="2994661"/>
            <a:ext cx="2770512" cy="514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7B36D7-C646-E231-1D02-0CEFD54BEB2A}"/>
              </a:ext>
            </a:extLst>
          </p:cNvPr>
          <p:cNvSpPr/>
          <p:nvPr/>
        </p:nvSpPr>
        <p:spPr bwMode="white">
          <a:xfrm>
            <a:off x="7508231" y="3185174"/>
            <a:ext cx="542677" cy="323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8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2023-07-20T13:10:08Z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