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080" y="3177915"/>
            <a:ext cx="6801799" cy="132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22AD3A-83B0-0C6A-F919-3AB51B8E12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/>
          <a:stretch/>
        </p:blipFill>
        <p:spPr>
          <a:xfrm>
            <a:off x="720000" y="1080000"/>
            <a:ext cx="9952997" cy="3713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6E8791-0A32-9B0B-A097-3318DF77BC1F}"/>
              </a:ext>
            </a:extLst>
          </p:cNvPr>
          <p:cNvSpPr/>
          <p:nvPr/>
        </p:nvSpPr>
        <p:spPr bwMode="white">
          <a:xfrm>
            <a:off x="1548297" y="1927364"/>
            <a:ext cx="238016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B9A059C-809F-E360-4528-CD42404AB9E4}"/>
              </a:ext>
            </a:extLst>
          </p:cNvPr>
          <p:cNvSpPr/>
          <p:nvPr/>
        </p:nvSpPr>
        <p:spPr bwMode="white">
          <a:xfrm>
            <a:off x="1529256" y="2536705"/>
            <a:ext cx="276099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B138CE3-04A2-106E-2794-7A7BEAE35275}"/>
              </a:ext>
            </a:extLst>
          </p:cNvPr>
          <p:cNvSpPr/>
          <p:nvPr/>
        </p:nvSpPr>
        <p:spPr bwMode="white">
          <a:xfrm>
            <a:off x="1548297" y="3155567"/>
            <a:ext cx="238016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5BEE804-D537-C744-B4C8-778E7937BB9A}"/>
              </a:ext>
            </a:extLst>
          </p:cNvPr>
          <p:cNvSpPr/>
          <p:nvPr/>
        </p:nvSpPr>
        <p:spPr bwMode="white">
          <a:xfrm>
            <a:off x="1548297" y="3764908"/>
            <a:ext cx="238016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618931A-9F75-6EAD-2A38-C63603EF5B4D}"/>
              </a:ext>
            </a:extLst>
          </p:cNvPr>
          <p:cNvSpPr/>
          <p:nvPr/>
        </p:nvSpPr>
        <p:spPr bwMode="white">
          <a:xfrm>
            <a:off x="1529256" y="4383770"/>
            <a:ext cx="276099" cy="228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D9A598-B93A-7174-997A-C33594BC6E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75" y="1020040"/>
            <a:ext cx="11520000" cy="2897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文本框 1"/>
          <p:cNvSpPr txBox="1"/>
          <p:nvPr/>
        </p:nvSpPr>
        <p:spPr>
          <a:xfrm>
            <a:off x="3679165" y="3324316"/>
            <a:ext cx="61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C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solidFill>
                <a:srgbClr val="00AC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60275" y="3337441"/>
            <a:ext cx="4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C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dirty="0">
              <a:solidFill>
                <a:srgbClr val="00AC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31007" y="3337442"/>
            <a:ext cx="525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C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solidFill>
                <a:srgbClr val="00AC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42318" y="3392823"/>
            <a:ext cx="4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C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dirty="0">
              <a:solidFill>
                <a:srgbClr val="00AC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56051" y="3324315"/>
            <a:ext cx="492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C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solidFill>
                <a:srgbClr val="00ACE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48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BF9021-87FC-53BD-A17A-C8FB9CD77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5"/>
          <a:stretch/>
        </p:blipFill>
        <p:spPr>
          <a:xfrm>
            <a:off x="690020" y="795187"/>
            <a:ext cx="9593233" cy="3062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80E17F1-F2AA-6321-DE02-C3F0D09892F9}"/>
              </a:ext>
            </a:extLst>
          </p:cNvPr>
          <p:cNvSpPr/>
          <p:nvPr/>
        </p:nvSpPr>
        <p:spPr bwMode="white">
          <a:xfrm>
            <a:off x="1499276" y="1615594"/>
            <a:ext cx="276099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E33FD9-6DF7-9FDD-8FC5-228DE27E418D}"/>
              </a:ext>
            </a:extLst>
          </p:cNvPr>
          <p:cNvSpPr/>
          <p:nvPr/>
        </p:nvSpPr>
        <p:spPr bwMode="white">
          <a:xfrm>
            <a:off x="1499276" y="2846206"/>
            <a:ext cx="276099" cy="2289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38C17A65-76B3-4AA7-84FB-8D495F57B0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07"/>
          <a:stretch/>
        </p:blipFill>
        <p:spPr>
          <a:xfrm>
            <a:off x="1169705" y="3857407"/>
            <a:ext cx="8109207" cy="244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93DC904-4579-358B-AA0E-F1C8BCB404A3}"/>
              </a:ext>
            </a:extLst>
          </p:cNvPr>
          <p:cNvSpPr/>
          <p:nvPr/>
        </p:nvSpPr>
        <p:spPr bwMode="white">
          <a:xfrm>
            <a:off x="1512448" y="4076927"/>
            <a:ext cx="228495" cy="22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D57A31-B84C-DE07-BD73-D7B1A5E4E378}"/>
              </a:ext>
            </a:extLst>
          </p:cNvPr>
          <p:cNvSpPr/>
          <p:nvPr/>
        </p:nvSpPr>
        <p:spPr bwMode="white">
          <a:xfrm>
            <a:off x="1512448" y="5308151"/>
            <a:ext cx="228495" cy="22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46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5D5412F-6D79-C069-643F-436C59343A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3"/>
          <a:stretch/>
        </p:blipFill>
        <p:spPr>
          <a:xfrm>
            <a:off x="570098" y="1080000"/>
            <a:ext cx="11017298" cy="4286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AE99C1-F9F5-41ED-6C30-7ADB7FCCCA09}"/>
              </a:ext>
            </a:extLst>
          </p:cNvPr>
          <p:cNvSpPr/>
          <p:nvPr/>
        </p:nvSpPr>
        <p:spPr bwMode="white">
          <a:xfrm>
            <a:off x="1636412" y="2927824"/>
            <a:ext cx="8968462" cy="1562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宽屏</PresentationFormat>
  <Paragraphs>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微软雅黑</vt:lpstr>
      <vt:lpstr>Arial</vt:lpstr>
      <vt:lpstr>Calibri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