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319B2B46-4FDF-B0BB-908E-788E275ECE0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690256"/>
            <a:ext cx="61859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8488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26EC9314-2A1C-0B2B-CB67-68365D369AD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359800" cy="39415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788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0F8DCAEF-4D73-7FDD-5980-7CD358D92D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51" y="660275"/>
            <a:ext cx="519255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247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467DA80F-7E86-DEAF-0D69-A4704B8053C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01" y="660276"/>
            <a:ext cx="48459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1040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2810"/>
          <a:stretch/>
        </p:blipFill>
        <p:spPr>
          <a:xfrm>
            <a:off x="1477131" y="1982116"/>
            <a:ext cx="9297698" cy="11957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870" y="3177915"/>
            <a:ext cx="6230219" cy="1314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432CC1-5CE4-29B5-CB5D-B6223DF634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4"/>
          <a:stretch/>
        </p:blipFill>
        <p:spPr>
          <a:xfrm>
            <a:off x="720000" y="1080000"/>
            <a:ext cx="9713154" cy="3216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CC5EE64-A68F-82C5-0C7C-B287AFFAECD4}"/>
              </a:ext>
            </a:extLst>
          </p:cNvPr>
          <p:cNvSpPr/>
          <p:nvPr/>
        </p:nvSpPr>
        <p:spPr bwMode="white">
          <a:xfrm>
            <a:off x="1738710" y="1891204"/>
            <a:ext cx="276099" cy="27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583024-37B8-155A-2742-8F34A5EB14E4}"/>
              </a:ext>
            </a:extLst>
          </p:cNvPr>
          <p:cNvSpPr/>
          <p:nvPr/>
        </p:nvSpPr>
        <p:spPr bwMode="white">
          <a:xfrm>
            <a:off x="1757752" y="2397014"/>
            <a:ext cx="257057" cy="26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24B9A8-D3BC-79A3-5978-CA1EFFAE1FC4}"/>
              </a:ext>
            </a:extLst>
          </p:cNvPr>
          <p:cNvSpPr/>
          <p:nvPr/>
        </p:nvSpPr>
        <p:spPr bwMode="white">
          <a:xfrm>
            <a:off x="1719669" y="2902823"/>
            <a:ext cx="314181" cy="26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B21B1F8-D050-3F0D-8396-CDDEDFFC2357}"/>
              </a:ext>
            </a:extLst>
          </p:cNvPr>
          <p:cNvSpPr/>
          <p:nvPr/>
        </p:nvSpPr>
        <p:spPr bwMode="white">
          <a:xfrm>
            <a:off x="1738710" y="3399090"/>
            <a:ext cx="276099" cy="27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BE2A466-3C3D-64E4-56EC-78064C937064}"/>
              </a:ext>
            </a:extLst>
          </p:cNvPr>
          <p:cNvSpPr/>
          <p:nvPr/>
        </p:nvSpPr>
        <p:spPr bwMode="white">
          <a:xfrm>
            <a:off x="1757752" y="3904899"/>
            <a:ext cx="257057" cy="276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9DC888-B758-C933-67C7-8C31480C20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44"/>
          <a:stretch/>
        </p:blipFill>
        <p:spPr>
          <a:xfrm>
            <a:off x="720000" y="1080000"/>
            <a:ext cx="9833075" cy="46729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BE443A4-D8EB-D103-948A-F9480C38C741}"/>
              </a:ext>
            </a:extLst>
          </p:cNvPr>
          <p:cNvSpPr/>
          <p:nvPr/>
        </p:nvSpPr>
        <p:spPr bwMode="white">
          <a:xfrm>
            <a:off x="1719669" y="1833401"/>
            <a:ext cx="314181" cy="267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B4E55FF-5DB4-8B68-F372-799863772FBA}"/>
              </a:ext>
            </a:extLst>
          </p:cNvPr>
          <p:cNvSpPr/>
          <p:nvPr/>
        </p:nvSpPr>
        <p:spPr bwMode="white">
          <a:xfrm>
            <a:off x="1757752" y="2834757"/>
            <a:ext cx="257057" cy="276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015406-885D-8FEF-3D4E-F6DD0D44E510}"/>
              </a:ext>
            </a:extLst>
          </p:cNvPr>
          <p:cNvSpPr/>
          <p:nvPr/>
        </p:nvSpPr>
        <p:spPr bwMode="white">
          <a:xfrm>
            <a:off x="1719669" y="3845650"/>
            <a:ext cx="314181" cy="276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27B26C-CF96-1C69-5463-40AD918A3F83}"/>
              </a:ext>
            </a:extLst>
          </p:cNvPr>
          <p:cNvSpPr/>
          <p:nvPr/>
        </p:nvSpPr>
        <p:spPr bwMode="white">
          <a:xfrm>
            <a:off x="1738710" y="4856543"/>
            <a:ext cx="276099" cy="276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73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FE5AAF-F8F2-53FA-0B47-ADAF10597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6"/>
          <a:stretch/>
        </p:blipFill>
        <p:spPr>
          <a:xfrm>
            <a:off x="720000" y="1080000"/>
            <a:ext cx="10747475" cy="4560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6AE9F5-BC74-FB25-0F87-71D59C884660}"/>
              </a:ext>
            </a:extLst>
          </p:cNvPr>
          <p:cNvSpPr/>
          <p:nvPr/>
        </p:nvSpPr>
        <p:spPr bwMode="white">
          <a:xfrm>
            <a:off x="8060429" y="3793708"/>
            <a:ext cx="818776" cy="276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BACDA4-E77C-F630-492E-4AD499A68D8F}"/>
              </a:ext>
            </a:extLst>
          </p:cNvPr>
          <p:cNvSpPr/>
          <p:nvPr/>
        </p:nvSpPr>
        <p:spPr bwMode="white">
          <a:xfrm>
            <a:off x="4233123" y="4298362"/>
            <a:ext cx="752132" cy="266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A2F0CF9-2691-9C1F-CE8D-7C0983BB99DD}"/>
              </a:ext>
            </a:extLst>
          </p:cNvPr>
          <p:cNvSpPr/>
          <p:nvPr/>
        </p:nvSpPr>
        <p:spPr bwMode="white">
          <a:xfrm>
            <a:off x="5280396" y="4803016"/>
            <a:ext cx="418909" cy="209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5AF8D3-B390-E85A-5AB9-1D06B943D7CB}"/>
              </a:ext>
            </a:extLst>
          </p:cNvPr>
          <p:cNvSpPr/>
          <p:nvPr/>
        </p:nvSpPr>
        <p:spPr bwMode="white">
          <a:xfrm>
            <a:off x="6251504" y="4764929"/>
            <a:ext cx="923504" cy="2475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32629E3-553A-9B37-A493-F3D4312F0447}"/>
              </a:ext>
            </a:extLst>
          </p:cNvPr>
          <p:cNvSpPr/>
          <p:nvPr/>
        </p:nvSpPr>
        <p:spPr bwMode="white">
          <a:xfrm>
            <a:off x="5661223" y="5241018"/>
            <a:ext cx="590280" cy="276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12E3B2D-80FE-EDE4-567A-A6CCF3A84C8C}"/>
              </a:ext>
            </a:extLst>
          </p:cNvPr>
          <p:cNvSpPr/>
          <p:nvPr/>
        </p:nvSpPr>
        <p:spPr bwMode="white">
          <a:xfrm>
            <a:off x="7679603" y="5241018"/>
            <a:ext cx="847339" cy="276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6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3D97B6-4B83-7CBB-8173-267F3BE459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7" y="960079"/>
            <a:ext cx="11520000" cy="4135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1177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49671B-3F76-CC6A-504A-49473960CA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9"/>
          <a:stretch/>
        </p:blipFill>
        <p:spPr>
          <a:xfrm>
            <a:off x="720000" y="1080000"/>
            <a:ext cx="10342741" cy="4146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F03F2ED-997A-4F66-F5BE-36F8B9872A2F}"/>
              </a:ext>
            </a:extLst>
          </p:cNvPr>
          <p:cNvSpPr/>
          <p:nvPr/>
        </p:nvSpPr>
        <p:spPr bwMode="white">
          <a:xfrm>
            <a:off x="2776462" y="1956919"/>
            <a:ext cx="1542347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2B6804-B7D7-97EB-C28C-BCB7157369D6}"/>
              </a:ext>
            </a:extLst>
          </p:cNvPr>
          <p:cNvSpPr/>
          <p:nvPr/>
        </p:nvSpPr>
        <p:spPr bwMode="white">
          <a:xfrm>
            <a:off x="5775471" y="2709926"/>
            <a:ext cx="4693685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B791672-673D-2C4C-90F6-705C343FABAD}"/>
              </a:ext>
            </a:extLst>
          </p:cNvPr>
          <p:cNvSpPr/>
          <p:nvPr/>
        </p:nvSpPr>
        <p:spPr bwMode="white">
          <a:xfrm>
            <a:off x="2776462" y="3644035"/>
            <a:ext cx="1970776" cy="333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9143164-8C4B-1BCA-8D7F-ED0C598F00FE}"/>
              </a:ext>
            </a:extLst>
          </p:cNvPr>
          <p:cNvSpPr/>
          <p:nvPr/>
        </p:nvSpPr>
        <p:spPr bwMode="white">
          <a:xfrm>
            <a:off x="2776462" y="4578145"/>
            <a:ext cx="2104066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DB3C9D9-D500-E3FF-7114-D87D4A6A1B44}"/>
              </a:ext>
            </a:extLst>
          </p:cNvPr>
          <p:cNvSpPr/>
          <p:nvPr/>
        </p:nvSpPr>
        <p:spPr bwMode="white">
          <a:xfrm>
            <a:off x="5765950" y="4578145"/>
            <a:ext cx="4865057" cy="276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037DA6-66C5-411B-9BF2-0C803EB572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1955"/>
          <a:stretch/>
        </p:blipFill>
        <p:spPr>
          <a:xfrm>
            <a:off x="884420" y="810177"/>
            <a:ext cx="5981075" cy="5550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3253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60AAFAB1-D208-6698-9064-452B5E62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359800" cy="5007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780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2023-07-20T12:59:37Z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