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5" r:id="rId4"/>
    <p:sldId id="263" r:id="rId5"/>
    <p:sldId id="262" r:id="rId6"/>
    <p:sldId id="261" r:id="rId7"/>
    <p:sldId id="266" r:id="rId8"/>
    <p:sldId id="267" r:id="rId9"/>
    <p:sldId id="268" r:id="rId10"/>
    <p:sldId id="269" r:id="rId11"/>
    <p:sldId id="270" r:id="rId12"/>
    <p:sldId id="271" r:id="rId13"/>
    <p:sldId id="258" r:id="rId14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3" d="100"/>
          <a:sy n="43" d="100"/>
        </p:scale>
        <p:origin x="7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30D8348E-AD09-79CE-C70F-1F8A35D7444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10" y="780197"/>
            <a:ext cx="588255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55022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BB67912-0568-5CED-054E-55DF2EA0D5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00314"/>
            <a:ext cx="40531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97401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C96E4EA0-72F2-E7AD-CA29-0784547BB31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20039"/>
            <a:ext cx="6397883" cy="4760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6932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52810"/>
          <a:stretch/>
        </p:blipFill>
        <p:spPr>
          <a:xfrm>
            <a:off x="1477131" y="1982116"/>
            <a:ext cx="9297698" cy="11957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107" y="3177915"/>
            <a:ext cx="6239746" cy="1209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F0BDEFC-766C-B1AE-9AEF-127CAA898F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6"/>
          <a:stretch/>
        </p:blipFill>
        <p:spPr>
          <a:xfrm>
            <a:off x="585089" y="465403"/>
            <a:ext cx="10702505" cy="3281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3A83F0F1-B198-1E6A-E5DF-547FD6464A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56"/>
          <a:stretch/>
        </p:blipFill>
        <p:spPr>
          <a:xfrm>
            <a:off x="1394558" y="3747230"/>
            <a:ext cx="8334059" cy="2749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96D3EF3-0A8A-11DB-AE98-2CE4C91BFB21}"/>
              </a:ext>
            </a:extLst>
          </p:cNvPr>
          <p:cNvSpPr/>
          <p:nvPr/>
        </p:nvSpPr>
        <p:spPr bwMode="white">
          <a:xfrm>
            <a:off x="4441169" y="3833160"/>
            <a:ext cx="999669" cy="343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144971D-4874-DD7C-2E26-6D5A8FB1B838}"/>
              </a:ext>
            </a:extLst>
          </p:cNvPr>
          <p:cNvSpPr/>
          <p:nvPr/>
        </p:nvSpPr>
        <p:spPr bwMode="white">
          <a:xfrm>
            <a:off x="4060343" y="4415581"/>
            <a:ext cx="552198" cy="248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D27840D-A3BF-263B-06E8-451CA398B0BE}"/>
              </a:ext>
            </a:extLst>
          </p:cNvPr>
          <p:cNvSpPr/>
          <p:nvPr/>
        </p:nvSpPr>
        <p:spPr bwMode="white">
          <a:xfrm>
            <a:off x="5202822" y="4749758"/>
            <a:ext cx="1094876" cy="525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E53B948-5587-2D15-0466-EC96DC93DFAA}"/>
              </a:ext>
            </a:extLst>
          </p:cNvPr>
          <p:cNvSpPr/>
          <p:nvPr/>
        </p:nvSpPr>
        <p:spPr bwMode="white">
          <a:xfrm>
            <a:off x="5631252" y="5484945"/>
            <a:ext cx="961586" cy="276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94FC8EA-4CB5-DFAA-BFB1-56C01476D1EE}"/>
              </a:ext>
            </a:extLst>
          </p:cNvPr>
          <p:cNvSpPr/>
          <p:nvPr/>
        </p:nvSpPr>
        <p:spPr bwMode="white">
          <a:xfrm>
            <a:off x="3089235" y="6105557"/>
            <a:ext cx="980628" cy="257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97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19FB8CA-0C6D-DB3A-1B6E-B216D7B94F2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36" y="1124970"/>
            <a:ext cx="11520000" cy="44803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2B19D97-8F5A-DCCE-A1DE-806F1B6A9E7B}"/>
              </a:ext>
            </a:extLst>
          </p:cNvPr>
          <p:cNvSpPr/>
          <p:nvPr/>
        </p:nvSpPr>
        <p:spPr bwMode="white">
          <a:xfrm>
            <a:off x="1359905" y="1887576"/>
            <a:ext cx="314181" cy="2764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228FA50-5643-EFDE-EC7B-25E7E72D448B}"/>
              </a:ext>
            </a:extLst>
          </p:cNvPr>
          <p:cNvSpPr/>
          <p:nvPr/>
        </p:nvSpPr>
        <p:spPr bwMode="white">
          <a:xfrm>
            <a:off x="1359905" y="3536711"/>
            <a:ext cx="314181" cy="2764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85B795D-6EEC-A17D-5FEB-8D30BDCB83B2}"/>
              </a:ext>
            </a:extLst>
          </p:cNvPr>
          <p:cNvSpPr/>
          <p:nvPr/>
        </p:nvSpPr>
        <p:spPr bwMode="white">
          <a:xfrm>
            <a:off x="1397988" y="4632958"/>
            <a:ext cx="257057" cy="2764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333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0E53B38-319D-4361-45D9-4F0D6C4B5F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14"/>
          <a:stretch/>
        </p:blipFill>
        <p:spPr>
          <a:xfrm>
            <a:off x="720000" y="1080000"/>
            <a:ext cx="8603882" cy="46427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DE4C956-5B7B-2A02-A166-8C4D4A7C9BA3}"/>
              </a:ext>
            </a:extLst>
          </p:cNvPr>
          <p:cNvSpPr/>
          <p:nvPr/>
        </p:nvSpPr>
        <p:spPr bwMode="white">
          <a:xfrm>
            <a:off x="5023338" y="3081995"/>
            <a:ext cx="390347" cy="285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AE05913-3B21-F4A3-7744-BAC09564870B}"/>
              </a:ext>
            </a:extLst>
          </p:cNvPr>
          <p:cNvSpPr/>
          <p:nvPr/>
        </p:nvSpPr>
        <p:spPr bwMode="white">
          <a:xfrm>
            <a:off x="4975735" y="3711193"/>
            <a:ext cx="437950" cy="200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C6E12CF-792D-8EDC-AFF5-286C3D8F4844}"/>
              </a:ext>
            </a:extLst>
          </p:cNvPr>
          <p:cNvSpPr/>
          <p:nvPr/>
        </p:nvSpPr>
        <p:spPr bwMode="white">
          <a:xfrm>
            <a:off x="4071272" y="4187859"/>
            <a:ext cx="952066" cy="276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154BF96-B13F-6856-2374-12E7DB629953}"/>
              </a:ext>
            </a:extLst>
          </p:cNvPr>
          <p:cNvSpPr/>
          <p:nvPr/>
        </p:nvSpPr>
        <p:spPr bwMode="white">
          <a:xfrm>
            <a:off x="5099504" y="4769391"/>
            <a:ext cx="390347" cy="238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575EBFF-E505-7002-C451-A852275C6B6C}"/>
              </a:ext>
            </a:extLst>
          </p:cNvPr>
          <p:cNvSpPr/>
          <p:nvPr/>
        </p:nvSpPr>
        <p:spPr bwMode="white">
          <a:xfrm>
            <a:off x="4362139" y="5201587"/>
            <a:ext cx="432704" cy="359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17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E4F5871-851E-D45C-A241-FA10A64357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55" y="795187"/>
            <a:ext cx="11520000" cy="33994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C9631E90-6BC8-B784-50FD-B69A1DAA09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99"/>
          <a:stretch/>
        </p:blipFill>
        <p:spPr>
          <a:xfrm>
            <a:off x="944852" y="4194623"/>
            <a:ext cx="8933666" cy="2279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F55DA25-2B70-8409-5D4E-4F94A027A787}"/>
              </a:ext>
            </a:extLst>
          </p:cNvPr>
          <p:cNvSpPr/>
          <p:nvPr/>
        </p:nvSpPr>
        <p:spPr bwMode="white">
          <a:xfrm>
            <a:off x="1363761" y="4366290"/>
            <a:ext cx="247537" cy="200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CFB395E-EBF4-54A1-A232-36F2DF11FDCA}"/>
              </a:ext>
            </a:extLst>
          </p:cNvPr>
          <p:cNvSpPr/>
          <p:nvPr/>
        </p:nvSpPr>
        <p:spPr bwMode="white">
          <a:xfrm>
            <a:off x="1363761" y="4909902"/>
            <a:ext cx="247537" cy="209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01EBD60-9C9A-8CF0-7A8E-9883C60F8FD5}"/>
              </a:ext>
            </a:extLst>
          </p:cNvPr>
          <p:cNvSpPr/>
          <p:nvPr/>
        </p:nvSpPr>
        <p:spPr bwMode="white">
          <a:xfrm>
            <a:off x="1278075" y="5405830"/>
            <a:ext cx="361785" cy="343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6DD5CDF-313E-B781-3276-C327F5AA2DFD}"/>
              </a:ext>
            </a:extLst>
          </p:cNvPr>
          <p:cNvSpPr/>
          <p:nvPr/>
        </p:nvSpPr>
        <p:spPr bwMode="white">
          <a:xfrm>
            <a:off x="1278075" y="5958979"/>
            <a:ext cx="361785" cy="343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13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4ADFDD8-559F-4B8D-8519-D79CBC664F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4" r="1740"/>
          <a:stretch/>
        </p:blipFill>
        <p:spPr>
          <a:xfrm>
            <a:off x="944381" y="645285"/>
            <a:ext cx="54414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5953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8BC93A75-FCAC-8015-9067-77464BCC4C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397882" cy="3351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017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DC3DA4CB-A4C4-28E3-AF64-7788318C39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397883" cy="4703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3111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6</cp:revision>
  <dcterms:created xsi:type="dcterms:W3CDTF">2023-07-10T09:12:00Z</dcterms:created>
  <dcterms:modified xsi:type="dcterms:W3CDTF">2023-07-20T12:57:18Z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