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FEBB1045-CC0C-FE2C-919B-FF61D7347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/>
          <a:stretch/>
        </p:blipFill>
        <p:spPr>
          <a:xfrm>
            <a:off x="775855" y="705246"/>
            <a:ext cx="6310630" cy="5531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010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28EF80B2-C391-BBE3-A61B-20E5765E8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/>
          <a:stretch/>
        </p:blipFill>
        <p:spPr>
          <a:xfrm>
            <a:off x="840509" y="720236"/>
            <a:ext cx="56935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174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DADBED1D-7978-EE66-03B7-0D70746D4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/>
          <a:stretch/>
        </p:blipFill>
        <p:spPr>
          <a:xfrm>
            <a:off x="868218" y="1080000"/>
            <a:ext cx="6278228" cy="314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173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0A53F6-CDF8-7FE6-D7BB-12ADFA3F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/>
          <a:stretch/>
        </p:blipFill>
        <p:spPr>
          <a:xfrm>
            <a:off x="812799" y="660276"/>
            <a:ext cx="54916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81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2810"/>
          <a:stretch/>
        </p:blipFill>
        <p:spPr>
          <a:xfrm>
            <a:off x="1477131" y="1982116"/>
            <a:ext cx="9297698" cy="11957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791" y="3177915"/>
            <a:ext cx="5744377" cy="119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0BDF62-9357-6309-BEA7-DFBC321F5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1"/>
          <a:stretch/>
        </p:blipFill>
        <p:spPr>
          <a:xfrm>
            <a:off x="720000" y="1080000"/>
            <a:ext cx="10132879" cy="3013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1092E5-B649-1996-5C10-94A2B60F832A}"/>
              </a:ext>
            </a:extLst>
          </p:cNvPr>
          <p:cNvSpPr/>
          <p:nvPr/>
        </p:nvSpPr>
        <p:spPr bwMode="white">
          <a:xfrm>
            <a:off x="3585719" y="2014494"/>
            <a:ext cx="456991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C19392-90E5-8B91-FBFD-0691B2B31A5A}"/>
              </a:ext>
            </a:extLst>
          </p:cNvPr>
          <p:cNvSpPr/>
          <p:nvPr/>
        </p:nvSpPr>
        <p:spPr bwMode="white">
          <a:xfrm>
            <a:off x="3833256" y="2558027"/>
            <a:ext cx="599801" cy="200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4D0696-F862-B4C2-3672-7B85EAAA0ED7}"/>
              </a:ext>
            </a:extLst>
          </p:cNvPr>
          <p:cNvSpPr/>
          <p:nvPr/>
        </p:nvSpPr>
        <p:spPr bwMode="white">
          <a:xfrm>
            <a:off x="2062413" y="3025274"/>
            <a:ext cx="913983" cy="28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299B29-3A87-4C80-1550-A9FBC78CE381}"/>
              </a:ext>
            </a:extLst>
          </p:cNvPr>
          <p:cNvSpPr/>
          <p:nvPr/>
        </p:nvSpPr>
        <p:spPr bwMode="white">
          <a:xfrm>
            <a:off x="2947834" y="3568807"/>
            <a:ext cx="809256" cy="276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1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1D3C19-D80E-0D4F-E0FC-00F78CA831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7" y="855148"/>
            <a:ext cx="11520000" cy="5426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761E0E-2860-43A9-6418-7CF4D4FB32BC}"/>
              </a:ext>
            </a:extLst>
          </p:cNvPr>
          <p:cNvSpPr/>
          <p:nvPr/>
        </p:nvSpPr>
        <p:spPr bwMode="white">
          <a:xfrm>
            <a:off x="1389886" y="1541758"/>
            <a:ext cx="314181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8190BD-41B1-77C3-151D-AF2027F399F2}"/>
              </a:ext>
            </a:extLst>
          </p:cNvPr>
          <p:cNvSpPr/>
          <p:nvPr/>
        </p:nvSpPr>
        <p:spPr bwMode="white">
          <a:xfrm>
            <a:off x="1427969" y="2628890"/>
            <a:ext cx="257057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BC3DEE-E82A-FDC1-8059-967FEAF0F10D}"/>
              </a:ext>
            </a:extLst>
          </p:cNvPr>
          <p:cNvSpPr/>
          <p:nvPr/>
        </p:nvSpPr>
        <p:spPr bwMode="white">
          <a:xfrm>
            <a:off x="1427969" y="4250053"/>
            <a:ext cx="257057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945C01-F9DB-29C8-12FA-DE5369027D56}"/>
              </a:ext>
            </a:extLst>
          </p:cNvPr>
          <p:cNvSpPr/>
          <p:nvPr/>
        </p:nvSpPr>
        <p:spPr bwMode="white">
          <a:xfrm>
            <a:off x="1389886" y="5337186"/>
            <a:ext cx="314181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4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1497E4-7020-4336-F88B-EEAC5882D5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6" y="1035029"/>
            <a:ext cx="11520000" cy="4056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81FDFB-C990-5065-A3CF-81ADC7A21CE6}"/>
              </a:ext>
            </a:extLst>
          </p:cNvPr>
          <p:cNvSpPr/>
          <p:nvPr/>
        </p:nvSpPr>
        <p:spPr bwMode="white">
          <a:xfrm>
            <a:off x="2722777" y="3625395"/>
            <a:ext cx="285619" cy="276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CD9086-F804-3099-53CE-69F4893CF4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720000" y="1080000"/>
            <a:ext cx="10252800" cy="2794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DC7A94-15EF-7694-E588-639500CE73A6}"/>
              </a:ext>
            </a:extLst>
          </p:cNvPr>
          <p:cNvSpPr/>
          <p:nvPr/>
        </p:nvSpPr>
        <p:spPr bwMode="white">
          <a:xfrm>
            <a:off x="2462280" y="1242134"/>
            <a:ext cx="276099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CCC4BE-E791-5E4F-D868-235BD250C23C}"/>
              </a:ext>
            </a:extLst>
          </p:cNvPr>
          <p:cNvSpPr/>
          <p:nvPr/>
        </p:nvSpPr>
        <p:spPr bwMode="white">
          <a:xfrm>
            <a:off x="2290909" y="1785759"/>
            <a:ext cx="257057" cy="267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A281CF-7A04-37C2-00F4-808581193EE0}"/>
              </a:ext>
            </a:extLst>
          </p:cNvPr>
          <p:cNvSpPr/>
          <p:nvPr/>
        </p:nvSpPr>
        <p:spPr bwMode="white">
          <a:xfrm>
            <a:off x="2271867" y="2863474"/>
            <a:ext cx="314181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8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C3C6F8-E217-AB5C-322F-8A363444E0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6" y="780197"/>
            <a:ext cx="11520000" cy="5538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C637E7-CD56-930A-55D2-826DF6B13043}"/>
              </a:ext>
            </a:extLst>
          </p:cNvPr>
          <p:cNvSpPr/>
          <p:nvPr/>
        </p:nvSpPr>
        <p:spPr bwMode="white">
          <a:xfrm>
            <a:off x="2910355" y="4230944"/>
            <a:ext cx="1009190" cy="34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FBB7BE-C67A-7DEC-4098-8415E4074666}"/>
              </a:ext>
            </a:extLst>
          </p:cNvPr>
          <p:cNvSpPr/>
          <p:nvPr/>
        </p:nvSpPr>
        <p:spPr bwMode="white">
          <a:xfrm>
            <a:off x="3148371" y="4764761"/>
            <a:ext cx="1228165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B3C463-D4D1-4C78-DDE4-6AAD595CE30F}"/>
              </a:ext>
            </a:extLst>
          </p:cNvPr>
          <p:cNvSpPr/>
          <p:nvPr/>
        </p:nvSpPr>
        <p:spPr bwMode="white">
          <a:xfrm>
            <a:off x="7061363" y="4755228"/>
            <a:ext cx="771173" cy="285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CB920C-2396-5971-4D9D-81BD23DE242C}"/>
              </a:ext>
            </a:extLst>
          </p:cNvPr>
          <p:cNvSpPr/>
          <p:nvPr/>
        </p:nvSpPr>
        <p:spPr bwMode="white">
          <a:xfrm>
            <a:off x="2853231" y="5308110"/>
            <a:ext cx="590280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06BD04-74E6-5DDC-53FC-FABF81B09003}"/>
              </a:ext>
            </a:extLst>
          </p:cNvPr>
          <p:cNvSpPr/>
          <p:nvPr/>
        </p:nvSpPr>
        <p:spPr bwMode="white">
          <a:xfrm>
            <a:off x="4633594" y="5851460"/>
            <a:ext cx="295140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53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3F15C4-A62B-C35A-AAE4-FBDC7BF78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" r="3190"/>
          <a:stretch/>
        </p:blipFill>
        <p:spPr>
          <a:xfrm>
            <a:off x="854440" y="600315"/>
            <a:ext cx="49317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79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798C30F2-A927-2110-2556-AC9928E88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/>
          <a:stretch/>
        </p:blipFill>
        <p:spPr>
          <a:xfrm>
            <a:off x="637308" y="660275"/>
            <a:ext cx="59738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528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