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3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0F92D-8DCE-0187-CCDA-C14C0179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05246"/>
            <a:ext cx="6041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7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ED7B930-7253-7CEB-AA23-30BA7116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945088"/>
            <a:ext cx="6331239" cy="482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59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D542ACB-CD01-8774-3531-253BF3D1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90255"/>
            <a:ext cx="608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14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5768"/>
          <a:stretch/>
        </p:blipFill>
        <p:spPr>
          <a:xfrm>
            <a:off x="1447151" y="2161998"/>
            <a:ext cx="9297698" cy="11208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01" y="3282846"/>
            <a:ext cx="5715798" cy="129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E50E71-AA6C-D166-7DA5-B6FD979A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7" y="885128"/>
            <a:ext cx="11520000" cy="4786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2D45A5-68CE-6ECC-9EDE-81D43045B644}"/>
              </a:ext>
            </a:extLst>
          </p:cNvPr>
          <p:cNvSpPr/>
          <p:nvPr/>
        </p:nvSpPr>
        <p:spPr bwMode="white">
          <a:xfrm>
            <a:off x="3337570" y="1876740"/>
            <a:ext cx="790214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F9A8A2-60DB-A333-BFE0-E7A08522FCF2}"/>
              </a:ext>
            </a:extLst>
          </p:cNvPr>
          <p:cNvSpPr/>
          <p:nvPr/>
        </p:nvSpPr>
        <p:spPr bwMode="white">
          <a:xfrm>
            <a:off x="9287983" y="2610915"/>
            <a:ext cx="761652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811E28-ED6B-F284-6A95-D2131310ED9F}"/>
              </a:ext>
            </a:extLst>
          </p:cNvPr>
          <p:cNvSpPr/>
          <p:nvPr/>
        </p:nvSpPr>
        <p:spPr bwMode="white">
          <a:xfrm>
            <a:off x="7650430" y="3192535"/>
            <a:ext cx="41890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8B7A6A-ABDF-FD02-F9B8-D2DAA5351307}"/>
              </a:ext>
            </a:extLst>
          </p:cNvPr>
          <p:cNvSpPr/>
          <p:nvPr/>
        </p:nvSpPr>
        <p:spPr bwMode="white">
          <a:xfrm>
            <a:off x="3051950" y="4575072"/>
            <a:ext cx="818776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F3D576-FA50-D95F-75EC-2C86366A32C0}"/>
              </a:ext>
            </a:extLst>
          </p:cNvPr>
          <p:cNvSpPr/>
          <p:nvPr/>
        </p:nvSpPr>
        <p:spPr bwMode="white">
          <a:xfrm>
            <a:off x="5870066" y="5166226"/>
            <a:ext cx="99966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A0A4E8-52E0-4B91-6196-A3C77C815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660040" y="750216"/>
            <a:ext cx="10102898" cy="535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C28357-FC41-963C-CCA0-7FFF7AC5E448}"/>
              </a:ext>
            </a:extLst>
          </p:cNvPr>
          <p:cNvSpPr/>
          <p:nvPr/>
        </p:nvSpPr>
        <p:spPr bwMode="white">
          <a:xfrm>
            <a:off x="2059577" y="1950395"/>
            <a:ext cx="533157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87272D-AD27-11D4-3E07-7E99E38CA778}"/>
              </a:ext>
            </a:extLst>
          </p:cNvPr>
          <p:cNvSpPr/>
          <p:nvPr/>
        </p:nvSpPr>
        <p:spPr bwMode="white">
          <a:xfrm>
            <a:off x="3278221" y="2771775"/>
            <a:ext cx="293653" cy="328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63A823-F3E6-5995-952E-9DCFEBD21846}"/>
              </a:ext>
            </a:extLst>
          </p:cNvPr>
          <p:cNvSpPr/>
          <p:nvPr/>
        </p:nvSpPr>
        <p:spPr bwMode="white">
          <a:xfrm>
            <a:off x="4715841" y="3788765"/>
            <a:ext cx="561719" cy="2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CE21D3-B471-4D48-B327-E033790B4008}"/>
              </a:ext>
            </a:extLst>
          </p:cNvPr>
          <p:cNvSpPr/>
          <p:nvPr/>
        </p:nvSpPr>
        <p:spPr bwMode="white">
          <a:xfrm>
            <a:off x="2568925" y="4572001"/>
            <a:ext cx="257057" cy="385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A5D809-0A3D-7F9A-D356-F4F090B15207}"/>
              </a:ext>
            </a:extLst>
          </p:cNvPr>
          <p:cNvSpPr/>
          <p:nvPr/>
        </p:nvSpPr>
        <p:spPr bwMode="white">
          <a:xfrm>
            <a:off x="2583213" y="5617609"/>
            <a:ext cx="561719" cy="20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8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42E6B4-7A3F-F5A5-07ED-32DE37B7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6" y="630295"/>
            <a:ext cx="11520000" cy="3400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699762A-EA5C-B662-C15A-EBE80D9FB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/>
          <a:stretch/>
        </p:blipFill>
        <p:spPr>
          <a:xfrm>
            <a:off x="884892" y="4030743"/>
            <a:ext cx="10042938" cy="254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3F05D8-6436-D399-F537-0A21F4A9F5CE}"/>
              </a:ext>
            </a:extLst>
          </p:cNvPr>
          <p:cNvSpPr/>
          <p:nvPr/>
        </p:nvSpPr>
        <p:spPr bwMode="white">
          <a:xfrm>
            <a:off x="1713189" y="6066189"/>
            <a:ext cx="238016" cy="2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B994A9-D350-62B2-19C6-69756922895C}"/>
              </a:ext>
            </a:extLst>
          </p:cNvPr>
          <p:cNvSpPr/>
          <p:nvPr/>
        </p:nvSpPr>
        <p:spPr bwMode="white">
          <a:xfrm>
            <a:off x="4359933" y="6066189"/>
            <a:ext cx="171371" cy="2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AC71ED-66DB-52D9-00FE-18BAEB8D1B16}"/>
              </a:ext>
            </a:extLst>
          </p:cNvPr>
          <p:cNvSpPr/>
          <p:nvPr/>
        </p:nvSpPr>
        <p:spPr bwMode="white">
          <a:xfrm>
            <a:off x="6959073" y="6066189"/>
            <a:ext cx="257057" cy="2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E1B894-3667-044A-88B3-C8D837660346}"/>
              </a:ext>
            </a:extLst>
          </p:cNvPr>
          <p:cNvSpPr/>
          <p:nvPr/>
        </p:nvSpPr>
        <p:spPr bwMode="white">
          <a:xfrm>
            <a:off x="9586776" y="6066189"/>
            <a:ext cx="247537" cy="2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6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60C5BF-942C-9881-2244-0BA189E5D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8"/>
          <a:stretch/>
        </p:blipFill>
        <p:spPr>
          <a:xfrm>
            <a:off x="720000" y="825167"/>
            <a:ext cx="9263449" cy="4696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42958A-F603-60A5-9EC0-D23902F0D27C}"/>
              </a:ext>
            </a:extLst>
          </p:cNvPr>
          <p:cNvSpPr/>
          <p:nvPr/>
        </p:nvSpPr>
        <p:spPr bwMode="white">
          <a:xfrm>
            <a:off x="2043371" y="2406597"/>
            <a:ext cx="4569917" cy="333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D14070-6C10-D162-385C-05F414B94634}"/>
              </a:ext>
            </a:extLst>
          </p:cNvPr>
          <p:cNvSpPr/>
          <p:nvPr/>
        </p:nvSpPr>
        <p:spPr bwMode="white">
          <a:xfrm>
            <a:off x="2043371" y="3692700"/>
            <a:ext cx="4493752" cy="342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4D1C55-7259-DE02-320A-549330BEFDC2}"/>
              </a:ext>
            </a:extLst>
          </p:cNvPr>
          <p:cNvSpPr/>
          <p:nvPr/>
        </p:nvSpPr>
        <p:spPr bwMode="white">
          <a:xfrm>
            <a:off x="2043371" y="5026437"/>
            <a:ext cx="3789223" cy="333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928E42-A946-88FF-AF2C-664FC7C61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r="5023"/>
          <a:stretch/>
        </p:blipFill>
        <p:spPr>
          <a:xfrm>
            <a:off x="824461" y="675266"/>
            <a:ext cx="4287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72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E66DFD2-270C-8FFA-AFB9-E8AF66A016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31239" cy="3846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920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AFDD84D-DC1F-8297-68EC-502BD3F5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660275"/>
            <a:ext cx="6331238" cy="5712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43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